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6" r:id="rId3"/>
    <p:sldId id="263" r:id="rId4"/>
    <p:sldId id="264" r:id="rId5"/>
    <p:sldId id="270" r:id="rId6"/>
    <p:sldId id="267" r:id="rId7"/>
    <p:sldId id="259" r:id="rId8"/>
    <p:sldId id="271" r:id="rId9"/>
    <p:sldId id="272" r:id="rId10"/>
    <p:sldId id="273" r:id="rId11"/>
    <p:sldId id="260" r:id="rId12"/>
    <p:sldId id="274"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1A7598-9732-63CE-AE51-FEEA800F74A6}" v="29" dt="2021-01-10T07:34:37.214"/>
    <p1510:client id="{596F131C-258E-4E6B-817F-1783A6F04581}" v="2" dt="2021-01-10T03:34:44.814"/>
    <p1510:client id="{671CC307-DAF0-48A5-B48A-72A11DE2FCDD}" v="1326" dt="2021-01-05T01:58:53.907"/>
    <p1510:client id="{ABFDECCB-BE8B-4DED-8AF0-56250A32B499}" v="89" dt="2021-01-05T00:55:42.739"/>
    <p1510:client id="{FFEF1B4E-4549-B594-C0EC-8170BE37E430}" v="1724" dt="2021-01-05T02:29:16.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16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CFE8BD-C273-4F17-AC47-690C8496017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358BF2B-8BAD-45C6-AF1C-4C825024EC59}">
      <dgm:prSet/>
      <dgm:spPr/>
      <dgm:t>
        <a:bodyPr/>
        <a:lstStyle/>
        <a:p>
          <a:pPr>
            <a:lnSpc>
              <a:spcPct val="100000"/>
            </a:lnSpc>
          </a:pPr>
          <a:r>
            <a:rPr lang="es-ES" b="1" i="0" dirty="0"/>
            <a:t>Introducción a </a:t>
          </a:r>
          <a:r>
            <a:rPr lang="es-ES" b="1" i="0" dirty="0" err="1"/>
            <a:t>Github</a:t>
          </a:r>
          <a:endParaRPr lang="en-US" dirty="0"/>
        </a:p>
      </dgm:t>
    </dgm:pt>
    <dgm:pt modelId="{5D98E6C3-9A42-4260-8A51-771EEC0FA613}" type="parTrans" cxnId="{AB114553-2E51-44BF-B643-46FDB1AB4A8F}">
      <dgm:prSet/>
      <dgm:spPr/>
      <dgm:t>
        <a:bodyPr/>
        <a:lstStyle/>
        <a:p>
          <a:endParaRPr lang="en-US"/>
        </a:p>
      </dgm:t>
    </dgm:pt>
    <dgm:pt modelId="{7AC8D879-5D41-4D65-A586-FD92644F99EF}" type="sibTrans" cxnId="{AB114553-2E51-44BF-B643-46FDB1AB4A8F}">
      <dgm:prSet/>
      <dgm:spPr/>
      <dgm:t>
        <a:bodyPr/>
        <a:lstStyle/>
        <a:p>
          <a:pPr>
            <a:lnSpc>
              <a:spcPct val="100000"/>
            </a:lnSpc>
          </a:pPr>
          <a:endParaRPr lang="en-US"/>
        </a:p>
      </dgm:t>
    </dgm:pt>
    <dgm:pt modelId="{16745CB1-C13B-45CE-A02E-C9734519B96D}">
      <dgm:prSet/>
      <dgm:spPr/>
      <dgm:t>
        <a:bodyPr/>
        <a:lstStyle/>
        <a:p>
          <a:pPr>
            <a:lnSpc>
              <a:spcPct val="100000"/>
            </a:lnSpc>
          </a:pPr>
          <a:r>
            <a:rPr lang="es-ES" b="1" i="0" dirty="0"/>
            <a:t>¿Qué es Python?</a:t>
          </a:r>
          <a:endParaRPr lang="en-US" dirty="0"/>
        </a:p>
      </dgm:t>
    </dgm:pt>
    <dgm:pt modelId="{6996CCF6-4FDE-40F0-B66F-69E2D24F1103}" type="parTrans" cxnId="{C6C764DB-A59C-4451-9548-B996A05D6293}">
      <dgm:prSet/>
      <dgm:spPr/>
      <dgm:t>
        <a:bodyPr/>
        <a:lstStyle/>
        <a:p>
          <a:endParaRPr lang="en-US"/>
        </a:p>
      </dgm:t>
    </dgm:pt>
    <dgm:pt modelId="{F5A88DAC-3A6F-4D4A-9AAA-E9C260156D88}" type="sibTrans" cxnId="{C6C764DB-A59C-4451-9548-B996A05D6293}">
      <dgm:prSet/>
      <dgm:spPr/>
      <dgm:t>
        <a:bodyPr/>
        <a:lstStyle/>
        <a:p>
          <a:pPr>
            <a:lnSpc>
              <a:spcPct val="100000"/>
            </a:lnSpc>
          </a:pPr>
          <a:endParaRPr lang="en-US"/>
        </a:p>
      </dgm:t>
    </dgm:pt>
    <dgm:pt modelId="{22EDFBC3-D7FA-44B0-B943-B33C0C15B35F}">
      <dgm:prSet/>
      <dgm:spPr/>
      <dgm:t>
        <a:bodyPr/>
        <a:lstStyle/>
        <a:p>
          <a:pPr>
            <a:lnSpc>
              <a:spcPct val="100000"/>
            </a:lnSpc>
          </a:pPr>
          <a:r>
            <a:rPr lang="es-ES" b="1" i="0"/>
            <a:t>Asignación de Tarea 1.</a:t>
          </a:r>
          <a:endParaRPr lang="en-US"/>
        </a:p>
      </dgm:t>
    </dgm:pt>
    <dgm:pt modelId="{C11A2E3E-92A0-4517-8C00-6117326208B5}" type="parTrans" cxnId="{E5F375F5-3BF2-46B3-9700-161C2FD30149}">
      <dgm:prSet/>
      <dgm:spPr/>
      <dgm:t>
        <a:bodyPr/>
        <a:lstStyle/>
        <a:p>
          <a:endParaRPr lang="en-US"/>
        </a:p>
      </dgm:t>
    </dgm:pt>
    <dgm:pt modelId="{6E704ED6-C2B2-47E9-BF50-5941CE04D20B}" type="sibTrans" cxnId="{E5F375F5-3BF2-46B3-9700-161C2FD30149}">
      <dgm:prSet/>
      <dgm:spPr/>
      <dgm:t>
        <a:bodyPr/>
        <a:lstStyle/>
        <a:p>
          <a:endParaRPr lang="en-US"/>
        </a:p>
      </dgm:t>
    </dgm:pt>
    <dgm:pt modelId="{FA7099B8-3338-44DB-9A1B-D960A035A600}">
      <dgm:prSet phldr="0"/>
      <dgm:spPr/>
      <dgm:t>
        <a:bodyPr/>
        <a:lstStyle/>
        <a:p>
          <a:pPr>
            <a:lnSpc>
              <a:spcPct val="100000"/>
            </a:lnSpc>
          </a:pPr>
          <a:r>
            <a:rPr lang="es-ES" b="1" i="0" dirty="0"/>
            <a:t>Operadores y Sintaxis</a:t>
          </a:r>
          <a:r>
            <a:rPr lang="es-ES" b="0" i="0" dirty="0"/>
            <a:t>.</a:t>
          </a:r>
          <a:endParaRPr lang="es-ES" b="1" i="0" dirty="0">
            <a:latin typeface="Calibri Light" panose="020F0302020204030204"/>
          </a:endParaRPr>
        </a:p>
      </dgm:t>
    </dgm:pt>
    <dgm:pt modelId="{49C6DD51-5030-4D66-A84C-619C879654FB}" type="parTrans" cxnId="{8B94FB3D-1D73-42C9-994F-B9657FBD0B7E}">
      <dgm:prSet/>
      <dgm:spPr/>
      <dgm:t>
        <a:bodyPr/>
        <a:lstStyle/>
        <a:p>
          <a:endParaRPr lang="en-US"/>
        </a:p>
      </dgm:t>
    </dgm:pt>
    <dgm:pt modelId="{4B95E871-EF33-4ADB-AFE8-1FF788606984}" type="sibTrans" cxnId="{8B94FB3D-1D73-42C9-994F-B9657FBD0B7E}">
      <dgm:prSet/>
      <dgm:spPr/>
    </dgm:pt>
    <dgm:pt modelId="{698D5CDF-3B6C-4A9F-9CD1-8F7FFDE7AE04}" type="pres">
      <dgm:prSet presAssocID="{05CFE8BD-C273-4F17-AC47-690C84960172}" presName="root" presStyleCnt="0">
        <dgm:presLayoutVars>
          <dgm:dir/>
          <dgm:resizeHandles val="exact"/>
        </dgm:presLayoutVars>
      </dgm:prSet>
      <dgm:spPr/>
    </dgm:pt>
    <dgm:pt modelId="{F22EA04E-3737-486A-8FE9-D6DD34BD8235}" type="pres">
      <dgm:prSet presAssocID="{05CFE8BD-C273-4F17-AC47-690C84960172}" presName="container" presStyleCnt="0">
        <dgm:presLayoutVars>
          <dgm:dir/>
          <dgm:resizeHandles val="exact"/>
        </dgm:presLayoutVars>
      </dgm:prSet>
      <dgm:spPr/>
    </dgm:pt>
    <dgm:pt modelId="{A34AA778-5B5D-43D8-94EE-536C077E1E05}" type="pres">
      <dgm:prSet presAssocID="{7358BF2B-8BAD-45C6-AF1C-4C825024EC59}" presName="compNode" presStyleCnt="0"/>
      <dgm:spPr/>
    </dgm:pt>
    <dgm:pt modelId="{C9F90629-9F95-49C2-820B-70CB4D412522}" type="pres">
      <dgm:prSet presAssocID="{7358BF2B-8BAD-45C6-AF1C-4C825024EC59}" presName="iconBgRect" presStyleLbl="bgShp" presStyleIdx="0" presStyleCnt="4"/>
      <dgm:spPr/>
    </dgm:pt>
    <dgm:pt modelId="{B2ABDF63-1D29-464B-96D6-56E09C54531D}" type="pres">
      <dgm:prSet presAssocID="{7358BF2B-8BAD-45C6-AF1C-4C825024EC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95837E5-B679-4022-810F-0FA2436D3AE5}" type="pres">
      <dgm:prSet presAssocID="{7358BF2B-8BAD-45C6-AF1C-4C825024EC59}" presName="spaceRect" presStyleCnt="0"/>
      <dgm:spPr/>
    </dgm:pt>
    <dgm:pt modelId="{35122F01-B1EB-428B-B135-055D52007BBB}" type="pres">
      <dgm:prSet presAssocID="{7358BF2B-8BAD-45C6-AF1C-4C825024EC59}" presName="textRect" presStyleLbl="revTx" presStyleIdx="0" presStyleCnt="4">
        <dgm:presLayoutVars>
          <dgm:chMax val="1"/>
          <dgm:chPref val="1"/>
        </dgm:presLayoutVars>
      </dgm:prSet>
      <dgm:spPr/>
    </dgm:pt>
    <dgm:pt modelId="{DF7D6662-9696-42B3-8254-60E10159F09B}" type="pres">
      <dgm:prSet presAssocID="{7AC8D879-5D41-4D65-A586-FD92644F99EF}" presName="sibTrans" presStyleLbl="sibTrans2D1" presStyleIdx="0" presStyleCnt="0"/>
      <dgm:spPr/>
    </dgm:pt>
    <dgm:pt modelId="{FEB1BE30-875F-4B11-BF22-F61C1D843B19}" type="pres">
      <dgm:prSet presAssocID="{16745CB1-C13B-45CE-A02E-C9734519B96D}" presName="compNode" presStyleCnt="0"/>
      <dgm:spPr/>
    </dgm:pt>
    <dgm:pt modelId="{7E2ECDC2-8CF7-4CAE-A712-A9EBF3E19E24}" type="pres">
      <dgm:prSet presAssocID="{16745CB1-C13B-45CE-A02E-C9734519B96D}" presName="iconBgRect" presStyleLbl="bgShp" presStyleIdx="1" presStyleCnt="4"/>
      <dgm:spPr/>
    </dgm:pt>
    <dgm:pt modelId="{49D217FC-A6F1-4698-8768-037673E7B26B}" type="pres">
      <dgm:prSet presAssocID="{16745CB1-C13B-45CE-A02E-C9734519B96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thpaste"/>
        </a:ext>
      </dgm:extLst>
    </dgm:pt>
    <dgm:pt modelId="{4FAFE47B-3D65-4F09-965B-38E623470270}" type="pres">
      <dgm:prSet presAssocID="{16745CB1-C13B-45CE-A02E-C9734519B96D}" presName="spaceRect" presStyleCnt="0"/>
      <dgm:spPr/>
    </dgm:pt>
    <dgm:pt modelId="{15456C6A-1FA0-4B86-81FF-E5D74953B065}" type="pres">
      <dgm:prSet presAssocID="{16745CB1-C13B-45CE-A02E-C9734519B96D}" presName="textRect" presStyleLbl="revTx" presStyleIdx="1" presStyleCnt="4">
        <dgm:presLayoutVars>
          <dgm:chMax val="1"/>
          <dgm:chPref val="1"/>
        </dgm:presLayoutVars>
      </dgm:prSet>
      <dgm:spPr/>
    </dgm:pt>
    <dgm:pt modelId="{CEE4BE9A-D840-4C67-B4CB-37252F9AAF78}" type="pres">
      <dgm:prSet presAssocID="{F5A88DAC-3A6F-4D4A-9AAA-E9C260156D88}" presName="sibTrans" presStyleLbl="sibTrans2D1" presStyleIdx="0" presStyleCnt="0"/>
      <dgm:spPr/>
    </dgm:pt>
    <dgm:pt modelId="{3B3D298B-ADD9-43C0-B73A-84AAF6BB6D55}" type="pres">
      <dgm:prSet presAssocID="{FA7099B8-3338-44DB-9A1B-D960A035A600}" presName="compNode" presStyleCnt="0"/>
      <dgm:spPr/>
    </dgm:pt>
    <dgm:pt modelId="{BF533366-F235-4B8A-BE16-7949B50C7664}" type="pres">
      <dgm:prSet presAssocID="{FA7099B8-3338-44DB-9A1B-D960A035A600}" presName="iconBgRect" presStyleLbl="bgShp" presStyleIdx="2" presStyleCnt="4"/>
      <dgm:spPr/>
    </dgm:pt>
    <dgm:pt modelId="{D6AB371A-B6A2-4C06-A3ED-757D38AD933D}" type="pres">
      <dgm:prSet presAssocID="{FA7099B8-3338-44DB-9A1B-D960A035A6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83312E09-9A11-4465-A46C-3E7FBE3F3065}" type="pres">
      <dgm:prSet presAssocID="{FA7099B8-3338-44DB-9A1B-D960A035A600}" presName="spaceRect" presStyleCnt="0"/>
      <dgm:spPr/>
    </dgm:pt>
    <dgm:pt modelId="{DCB1EB25-E89F-4449-BB95-E87C4BADDBF0}" type="pres">
      <dgm:prSet presAssocID="{FA7099B8-3338-44DB-9A1B-D960A035A600}" presName="textRect" presStyleLbl="revTx" presStyleIdx="2" presStyleCnt="4">
        <dgm:presLayoutVars>
          <dgm:chMax val="1"/>
          <dgm:chPref val="1"/>
        </dgm:presLayoutVars>
      </dgm:prSet>
      <dgm:spPr/>
    </dgm:pt>
    <dgm:pt modelId="{B7F38502-B387-4876-9E98-7A3674EDA900}" type="pres">
      <dgm:prSet presAssocID="{4B95E871-EF33-4ADB-AFE8-1FF788606984}" presName="sibTrans" presStyleLbl="sibTrans2D1" presStyleIdx="0" presStyleCnt="0"/>
      <dgm:spPr/>
    </dgm:pt>
    <dgm:pt modelId="{A0E0D9A9-A46F-4A39-9B65-57FC4102A6D0}" type="pres">
      <dgm:prSet presAssocID="{22EDFBC3-D7FA-44B0-B943-B33C0C15B35F}" presName="compNode" presStyleCnt="0"/>
      <dgm:spPr/>
    </dgm:pt>
    <dgm:pt modelId="{44A34174-9C47-4CCB-A4D4-5E17184F3362}" type="pres">
      <dgm:prSet presAssocID="{22EDFBC3-D7FA-44B0-B943-B33C0C15B35F}" presName="iconBgRect" presStyleLbl="bgShp" presStyleIdx="3" presStyleCnt="4"/>
      <dgm:spPr/>
    </dgm:pt>
    <dgm:pt modelId="{106B3C7F-34F7-418A-A40B-4DF278F8C512}" type="pres">
      <dgm:prSet presAssocID="{22EDFBC3-D7FA-44B0-B943-B33C0C15B35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A78CD54-969F-4F19-BF1E-A89D5492CE2A}" type="pres">
      <dgm:prSet presAssocID="{22EDFBC3-D7FA-44B0-B943-B33C0C15B35F}" presName="spaceRect" presStyleCnt="0"/>
      <dgm:spPr/>
    </dgm:pt>
    <dgm:pt modelId="{5120BFD4-01D1-443F-9EE7-F9834874B293}" type="pres">
      <dgm:prSet presAssocID="{22EDFBC3-D7FA-44B0-B943-B33C0C15B35F}" presName="textRect" presStyleLbl="revTx" presStyleIdx="3" presStyleCnt="4">
        <dgm:presLayoutVars>
          <dgm:chMax val="1"/>
          <dgm:chPref val="1"/>
        </dgm:presLayoutVars>
      </dgm:prSet>
      <dgm:spPr/>
    </dgm:pt>
  </dgm:ptLst>
  <dgm:cxnLst>
    <dgm:cxn modelId="{6ED28105-0053-4FC5-93FC-D94FB62FA2C4}" type="presOf" srcId="{FA7099B8-3338-44DB-9A1B-D960A035A600}" destId="{DCB1EB25-E89F-4449-BB95-E87C4BADDBF0}" srcOrd="0" destOrd="0" presId="urn:microsoft.com/office/officeart/2018/2/layout/IconCircleList"/>
    <dgm:cxn modelId="{53CF1813-245B-4C25-8FF6-297B1C34C475}" type="presOf" srcId="{22EDFBC3-D7FA-44B0-B943-B33C0C15B35F}" destId="{5120BFD4-01D1-443F-9EE7-F9834874B293}" srcOrd="0" destOrd="0" presId="urn:microsoft.com/office/officeart/2018/2/layout/IconCircleList"/>
    <dgm:cxn modelId="{AA166E2A-2C07-4160-B099-69AC977D47BC}" type="presOf" srcId="{7AC8D879-5D41-4D65-A586-FD92644F99EF}" destId="{DF7D6662-9696-42B3-8254-60E10159F09B}" srcOrd="0" destOrd="0" presId="urn:microsoft.com/office/officeart/2018/2/layout/IconCircleList"/>
    <dgm:cxn modelId="{8B94FB3D-1D73-42C9-994F-B9657FBD0B7E}" srcId="{05CFE8BD-C273-4F17-AC47-690C84960172}" destId="{FA7099B8-3338-44DB-9A1B-D960A035A600}" srcOrd="2" destOrd="0" parTransId="{49C6DD51-5030-4D66-A84C-619C879654FB}" sibTransId="{4B95E871-EF33-4ADB-AFE8-1FF788606984}"/>
    <dgm:cxn modelId="{1BAF9446-7725-49FD-97C7-7AD4136F41FE}" type="presOf" srcId="{16745CB1-C13B-45CE-A02E-C9734519B96D}" destId="{15456C6A-1FA0-4B86-81FF-E5D74953B065}" srcOrd="0" destOrd="0" presId="urn:microsoft.com/office/officeart/2018/2/layout/IconCircleList"/>
    <dgm:cxn modelId="{AB114553-2E51-44BF-B643-46FDB1AB4A8F}" srcId="{05CFE8BD-C273-4F17-AC47-690C84960172}" destId="{7358BF2B-8BAD-45C6-AF1C-4C825024EC59}" srcOrd="0" destOrd="0" parTransId="{5D98E6C3-9A42-4260-8A51-771EEC0FA613}" sibTransId="{7AC8D879-5D41-4D65-A586-FD92644F99EF}"/>
    <dgm:cxn modelId="{8E81308A-E384-4657-99E6-20A9F5211F1D}" type="presOf" srcId="{05CFE8BD-C273-4F17-AC47-690C84960172}" destId="{698D5CDF-3B6C-4A9F-9CD1-8F7FFDE7AE04}" srcOrd="0" destOrd="0" presId="urn:microsoft.com/office/officeart/2018/2/layout/IconCircleList"/>
    <dgm:cxn modelId="{13689AAE-796B-418D-B5CD-AA559F13CCFA}" type="presOf" srcId="{7358BF2B-8BAD-45C6-AF1C-4C825024EC59}" destId="{35122F01-B1EB-428B-B135-055D52007BBB}" srcOrd="0" destOrd="0" presId="urn:microsoft.com/office/officeart/2018/2/layout/IconCircleList"/>
    <dgm:cxn modelId="{C6C764DB-A59C-4451-9548-B996A05D6293}" srcId="{05CFE8BD-C273-4F17-AC47-690C84960172}" destId="{16745CB1-C13B-45CE-A02E-C9734519B96D}" srcOrd="1" destOrd="0" parTransId="{6996CCF6-4FDE-40F0-B66F-69E2D24F1103}" sibTransId="{F5A88DAC-3A6F-4D4A-9AAA-E9C260156D88}"/>
    <dgm:cxn modelId="{D8A511DD-17B7-4A32-A1CA-33DA41ABB513}" type="presOf" srcId="{4B95E871-EF33-4ADB-AFE8-1FF788606984}" destId="{B7F38502-B387-4876-9E98-7A3674EDA900}" srcOrd="0" destOrd="0" presId="urn:microsoft.com/office/officeart/2018/2/layout/IconCircleList"/>
    <dgm:cxn modelId="{83CB9DF0-3339-4F9F-B639-01EBDEACA251}" type="presOf" srcId="{F5A88DAC-3A6F-4D4A-9AAA-E9C260156D88}" destId="{CEE4BE9A-D840-4C67-B4CB-37252F9AAF78}" srcOrd="0" destOrd="0" presId="urn:microsoft.com/office/officeart/2018/2/layout/IconCircleList"/>
    <dgm:cxn modelId="{E5F375F5-3BF2-46B3-9700-161C2FD30149}" srcId="{05CFE8BD-C273-4F17-AC47-690C84960172}" destId="{22EDFBC3-D7FA-44B0-B943-B33C0C15B35F}" srcOrd="3" destOrd="0" parTransId="{C11A2E3E-92A0-4517-8C00-6117326208B5}" sibTransId="{6E704ED6-C2B2-47E9-BF50-5941CE04D20B}"/>
    <dgm:cxn modelId="{7BDE23ED-2DB0-42F7-ADE6-02855FCFC26B}" type="presParOf" srcId="{698D5CDF-3B6C-4A9F-9CD1-8F7FFDE7AE04}" destId="{F22EA04E-3737-486A-8FE9-D6DD34BD8235}" srcOrd="0" destOrd="0" presId="urn:microsoft.com/office/officeart/2018/2/layout/IconCircleList"/>
    <dgm:cxn modelId="{80234163-E9A7-46D5-BFE4-CC77E55ADC11}" type="presParOf" srcId="{F22EA04E-3737-486A-8FE9-D6DD34BD8235}" destId="{A34AA778-5B5D-43D8-94EE-536C077E1E05}" srcOrd="0" destOrd="0" presId="urn:microsoft.com/office/officeart/2018/2/layout/IconCircleList"/>
    <dgm:cxn modelId="{8BEFBD37-7BF3-4DEC-B9DA-FC397FF6B4D8}" type="presParOf" srcId="{A34AA778-5B5D-43D8-94EE-536C077E1E05}" destId="{C9F90629-9F95-49C2-820B-70CB4D412522}" srcOrd="0" destOrd="0" presId="urn:microsoft.com/office/officeart/2018/2/layout/IconCircleList"/>
    <dgm:cxn modelId="{68C9EB9A-36B9-46FB-96C8-C6AA0F69DF41}" type="presParOf" srcId="{A34AA778-5B5D-43D8-94EE-536C077E1E05}" destId="{B2ABDF63-1D29-464B-96D6-56E09C54531D}" srcOrd="1" destOrd="0" presId="urn:microsoft.com/office/officeart/2018/2/layout/IconCircleList"/>
    <dgm:cxn modelId="{82A1D7B1-DFBA-48DA-AA63-AB73AE6B424D}" type="presParOf" srcId="{A34AA778-5B5D-43D8-94EE-536C077E1E05}" destId="{F95837E5-B679-4022-810F-0FA2436D3AE5}" srcOrd="2" destOrd="0" presId="urn:microsoft.com/office/officeart/2018/2/layout/IconCircleList"/>
    <dgm:cxn modelId="{19A98057-F9EB-45A5-8602-C8E178D48E4C}" type="presParOf" srcId="{A34AA778-5B5D-43D8-94EE-536C077E1E05}" destId="{35122F01-B1EB-428B-B135-055D52007BBB}" srcOrd="3" destOrd="0" presId="urn:microsoft.com/office/officeart/2018/2/layout/IconCircleList"/>
    <dgm:cxn modelId="{CF0AF3B4-823C-4A2A-ACA6-3EA67BB6B0E3}" type="presParOf" srcId="{F22EA04E-3737-486A-8FE9-D6DD34BD8235}" destId="{DF7D6662-9696-42B3-8254-60E10159F09B}" srcOrd="1" destOrd="0" presId="urn:microsoft.com/office/officeart/2018/2/layout/IconCircleList"/>
    <dgm:cxn modelId="{7A867845-C075-4E4B-96D2-51691E626CD7}" type="presParOf" srcId="{F22EA04E-3737-486A-8FE9-D6DD34BD8235}" destId="{FEB1BE30-875F-4B11-BF22-F61C1D843B19}" srcOrd="2" destOrd="0" presId="urn:microsoft.com/office/officeart/2018/2/layout/IconCircleList"/>
    <dgm:cxn modelId="{B5B27A9E-1388-4E2E-8D0C-958D6BE2EDE7}" type="presParOf" srcId="{FEB1BE30-875F-4B11-BF22-F61C1D843B19}" destId="{7E2ECDC2-8CF7-4CAE-A712-A9EBF3E19E24}" srcOrd="0" destOrd="0" presId="urn:microsoft.com/office/officeart/2018/2/layout/IconCircleList"/>
    <dgm:cxn modelId="{4097C437-9628-4C9F-8665-FFC5E71849EB}" type="presParOf" srcId="{FEB1BE30-875F-4B11-BF22-F61C1D843B19}" destId="{49D217FC-A6F1-4698-8768-037673E7B26B}" srcOrd="1" destOrd="0" presId="urn:microsoft.com/office/officeart/2018/2/layout/IconCircleList"/>
    <dgm:cxn modelId="{9C4355F0-6C18-424E-90C0-A85FE6AD75A5}" type="presParOf" srcId="{FEB1BE30-875F-4B11-BF22-F61C1D843B19}" destId="{4FAFE47B-3D65-4F09-965B-38E623470270}" srcOrd="2" destOrd="0" presId="urn:microsoft.com/office/officeart/2018/2/layout/IconCircleList"/>
    <dgm:cxn modelId="{33E8C0C0-35A2-45AD-B93A-58E1DEDA0570}" type="presParOf" srcId="{FEB1BE30-875F-4B11-BF22-F61C1D843B19}" destId="{15456C6A-1FA0-4B86-81FF-E5D74953B065}" srcOrd="3" destOrd="0" presId="urn:microsoft.com/office/officeart/2018/2/layout/IconCircleList"/>
    <dgm:cxn modelId="{644C1D7C-F6D8-401F-AFAB-9317D9B01D28}" type="presParOf" srcId="{F22EA04E-3737-486A-8FE9-D6DD34BD8235}" destId="{CEE4BE9A-D840-4C67-B4CB-37252F9AAF78}" srcOrd="3" destOrd="0" presId="urn:microsoft.com/office/officeart/2018/2/layout/IconCircleList"/>
    <dgm:cxn modelId="{3E5D9A45-79FA-4D13-9ACD-9FFA3ABF6795}" type="presParOf" srcId="{F22EA04E-3737-486A-8FE9-D6DD34BD8235}" destId="{3B3D298B-ADD9-43C0-B73A-84AAF6BB6D55}" srcOrd="4" destOrd="0" presId="urn:microsoft.com/office/officeart/2018/2/layout/IconCircleList"/>
    <dgm:cxn modelId="{35484FC9-0DB0-4C74-8E05-C147446767E3}" type="presParOf" srcId="{3B3D298B-ADD9-43C0-B73A-84AAF6BB6D55}" destId="{BF533366-F235-4B8A-BE16-7949B50C7664}" srcOrd="0" destOrd="0" presId="urn:microsoft.com/office/officeart/2018/2/layout/IconCircleList"/>
    <dgm:cxn modelId="{BA98ADB4-C52D-49A9-AB62-C10141F754AA}" type="presParOf" srcId="{3B3D298B-ADD9-43C0-B73A-84AAF6BB6D55}" destId="{D6AB371A-B6A2-4C06-A3ED-757D38AD933D}" srcOrd="1" destOrd="0" presId="urn:microsoft.com/office/officeart/2018/2/layout/IconCircleList"/>
    <dgm:cxn modelId="{83DE42A4-F545-44F4-A590-2CC43195EE90}" type="presParOf" srcId="{3B3D298B-ADD9-43C0-B73A-84AAF6BB6D55}" destId="{83312E09-9A11-4465-A46C-3E7FBE3F3065}" srcOrd="2" destOrd="0" presId="urn:microsoft.com/office/officeart/2018/2/layout/IconCircleList"/>
    <dgm:cxn modelId="{2C5AF6EE-FF50-492E-B498-4D1B0662705D}" type="presParOf" srcId="{3B3D298B-ADD9-43C0-B73A-84AAF6BB6D55}" destId="{DCB1EB25-E89F-4449-BB95-E87C4BADDBF0}" srcOrd="3" destOrd="0" presId="urn:microsoft.com/office/officeart/2018/2/layout/IconCircleList"/>
    <dgm:cxn modelId="{CBBBD4F9-D275-45B6-A480-5F4F99BE0A2F}" type="presParOf" srcId="{F22EA04E-3737-486A-8FE9-D6DD34BD8235}" destId="{B7F38502-B387-4876-9E98-7A3674EDA900}" srcOrd="5" destOrd="0" presId="urn:microsoft.com/office/officeart/2018/2/layout/IconCircleList"/>
    <dgm:cxn modelId="{99691079-D17D-48A9-8E1D-0ABA51749D30}" type="presParOf" srcId="{F22EA04E-3737-486A-8FE9-D6DD34BD8235}" destId="{A0E0D9A9-A46F-4A39-9B65-57FC4102A6D0}" srcOrd="6" destOrd="0" presId="urn:microsoft.com/office/officeart/2018/2/layout/IconCircleList"/>
    <dgm:cxn modelId="{FE27DA43-12FB-4F16-AE27-ECB0319D52B0}" type="presParOf" srcId="{A0E0D9A9-A46F-4A39-9B65-57FC4102A6D0}" destId="{44A34174-9C47-4CCB-A4D4-5E17184F3362}" srcOrd="0" destOrd="0" presId="urn:microsoft.com/office/officeart/2018/2/layout/IconCircleList"/>
    <dgm:cxn modelId="{2F5E30F4-F015-4599-B9F0-FC6D2FE9489E}" type="presParOf" srcId="{A0E0D9A9-A46F-4A39-9B65-57FC4102A6D0}" destId="{106B3C7F-34F7-418A-A40B-4DF278F8C512}" srcOrd="1" destOrd="0" presId="urn:microsoft.com/office/officeart/2018/2/layout/IconCircleList"/>
    <dgm:cxn modelId="{8F44A56B-EE85-4139-AEC7-D4F34E74C045}" type="presParOf" srcId="{A0E0D9A9-A46F-4A39-9B65-57FC4102A6D0}" destId="{8A78CD54-969F-4F19-BF1E-A89D5492CE2A}" srcOrd="2" destOrd="0" presId="urn:microsoft.com/office/officeart/2018/2/layout/IconCircleList"/>
    <dgm:cxn modelId="{817F249A-4C0F-4E4D-856C-5D660DF02810}" type="presParOf" srcId="{A0E0D9A9-A46F-4A39-9B65-57FC4102A6D0}" destId="{5120BFD4-01D1-443F-9EE7-F9834874B29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CFE8BD-C273-4F17-AC47-690C84960172}"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439D1D00-BD19-402C-9B30-768359039ABD}">
      <dgm:prSet/>
      <dgm:spPr/>
      <dgm:t>
        <a:bodyPr/>
        <a:lstStyle/>
        <a:p>
          <a:r>
            <a:rPr lang="es-ES" b="0" i="0"/>
            <a:t>GitHub es un sistema de gestión de proyectos y control de versiones de código, así como una plataforma de red social diseñada para desarrolladores.</a:t>
          </a:r>
          <a:endParaRPr lang="es-ES"/>
        </a:p>
      </dgm:t>
    </dgm:pt>
    <dgm:pt modelId="{8412142A-0814-4F2B-9FF1-AA608379ABAF}" type="parTrans" cxnId="{52486845-52AE-4734-926F-73FF829EDC41}">
      <dgm:prSet/>
      <dgm:spPr/>
      <dgm:t>
        <a:bodyPr/>
        <a:lstStyle/>
        <a:p>
          <a:endParaRPr lang="en-US"/>
        </a:p>
      </dgm:t>
    </dgm:pt>
    <dgm:pt modelId="{B8FD4865-1A31-4E34-90A3-1D695C0AA298}" type="sibTrans" cxnId="{52486845-52AE-4734-926F-73FF829EDC41}">
      <dgm:prSet/>
      <dgm:spPr/>
      <dgm:t>
        <a:bodyPr/>
        <a:lstStyle/>
        <a:p>
          <a:endParaRPr lang="en-US"/>
        </a:p>
      </dgm:t>
    </dgm:pt>
    <dgm:pt modelId="{54863334-4258-4801-8BB3-467C073696ED}">
      <dgm:prSet/>
      <dgm:spPr/>
      <dgm:t>
        <a:bodyPr/>
        <a:lstStyle/>
        <a:p>
          <a:r>
            <a:rPr lang="es-ES" b="0" i="0"/>
            <a:t>Una Versión de Control ayuda a los desarrolladores llevar un registro y administrar cualquier cambio en el código del proyecto de software. A medida que crece este proyecto, la versión de control se vuelve esencial. </a:t>
          </a:r>
          <a:endParaRPr lang="es-ES"/>
        </a:p>
      </dgm:t>
    </dgm:pt>
    <dgm:pt modelId="{528ADC2B-C5AB-40BE-94AD-0062EE0FAE45}" type="parTrans" cxnId="{59415FAC-94E7-4507-9BA3-366CFDB669EB}">
      <dgm:prSet/>
      <dgm:spPr/>
      <dgm:t>
        <a:bodyPr/>
        <a:lstStyle/>
        <a:p>
          <a:endParaRPr lang="en-US"/>
        </a:p>
      </dgm:t>
    </dgm:pt>
    <dgm:pt modelId="{94C23329-DEEF-46ED-B6DD-42574BE10E9C}" type="sibTrans" cxnId="{59415FAC-94E7-4507-9BA3-366CFDB669EB}">
      <dgm:prSet/>
      <dgm:spPr/>
      <dgm:t>
        <a:bodyPr/>
        <a:lstStyle/>
        <a:p>
          <a:endParaRPr lang="en-US"/>
        </a:p>
      </dgm:t>
    </dgm:pt>
    <dgm:pt modelId="{EF6D11B3-917C-496A-B61C-6E550D8BD6ED}" type="pres">
      <dgm:prSet presAssocID="{05CFE8BD-C273-4F17-AC47-690C84960172}" presName="hierChild1" presStyleCnt="0">
        <dgm:presLayoutVars>
          <dgm:chPref val="1"/>
          <dgm:dir/>
          <dgm:animOne val="branch"/>
          <dgm:animLvl val="lvl"/>
          <dgm:resizeHandles/>
        </dgm:presLayoutVars>
      </dgm:prSet>
      <dgm:spPr/>
    </dgm:pt>
    <dgm:pt modelId="{4EDCB218-FD2B-4A76-B3D6-F3663FF089D7}" type="pres">
      <dgm:prSet presAssocID="{439D1D00-BD19-402C-9B30-768359039ABD}" presName="hierRoot1" presStyleCnt="0"/>
      <dgm:spPr/>
    </dgm:pt>
    <dgm:pt modelId="{161483E0-C329-49BB-B394-70CC365C01EB}" type="pres">
      <dgm:prSet presAssocID="{439D1D00-BD19-402C-9B30-768359039ABD}" presName="composite" presStyleCnt="0"/>
      <dgm:spPr/>
    </dgm:pt>
    <dgm:pt modelId="{4EF77DDC-4AD0-42C3-B013-E0FD1ED0E744}" type="pres">
      <dgm:prSet presAssocID="{439D1D00-BD19-402C-9B30-768359039ABD}" presName="background" presStyleLbl="node0" presStyleIdx="0" presStyleCnt="2"/>
      <dgm:spPr/>
    </dgm:pt>
    <dgm:pt modelId="{399B225F-EFD2-4AFA-BBEA-7D19DB51E800}" type="pres">
      <dgm:prSet presAssocID="{439D1D00-BD19-402C-9B30-768359039ABD}" presName="text" presStyleLbl="fgAcc0" presStyleIdx="0" presStyleCnt="2">
        <dgm:presLayoutVars>
          <dgm:chPref val="3"/>
        </dgm:presLayoutVars>
      </dgm:prSet>
      <dgm:spPr/>
    </dgm:pt>
    <dgm:pt modelId="{25B20D98-083F-4DE2-A8CF-FA33432CFA22}" type="pres">
      <dgm:prSet presAssocID="{439D1D00-BD19-402C-9B30-768359039ABD}" presName="hierChild2" presStyleCnt="0"/>
      <dgm:spPr/>
    </dgm:pt>
    <dgm:pt modelId="{606BB2CD-8E9E-49E2-8FC9-CCFA92B2D410}" type="pres">
      <dgm:prSet presAssocID="{54863334-4258-4801-8BB3-467C073696ED}" presName="hierRoot1" presStyleCnt="0"/>
      <dgm:spPr/>
    </dgm:pt>
    <dgm:pt modelId="{59F072E6-B0FE-406F-9026-6C92BB7F489E}" type="pres">
      <dgm:prSet presAssocID="{54863334-4258-4801-8BB3-467C073696ED}" presName="composite" presStyleCnt="0"/>
      <dgm:spPr/>
    </dgm:pt>
    <dgm:pt modelId="{7848BE72-501A-4BFE-83AC-353893F96BEF}" type="pres">
      <dgm:prSet presAssocID="{54863334-4258-4801-8BB3-467C073696ED}" presName="background" presStyleLbl="node0" presStyleIdx="1" presStyleCnt="2"/>
      <dgm:spPr/>
    </dgm:pt>
    <dgm:pt modelId="{6EF9D3DF-D7FD-490B-B9E6-ECE13CA0310A}" type="pres">
      <dgm:prSet presAssocID="{54863334-4258-4801-8BB3-467C073696ED}" presName="text" presStyleLbl="fgAcc0" presStyleIdx="1" presStyleCnt="2">
        <dgm:presLayoutVars>
          <dgm:chPref val="3"/>
        </dgm:presLayoutVars>
      </dgm:prSet>
      <dgm:spPr/>
    </dgm:pt>
    <dgm:pt modelId="{FA921D21-7074-4158-8ABF-E938549E0366}" type="pres">
      <dgm:prSet presAssocID="{54863334-4258-4801-8BB3-467C073696ED}" presName="hierChild2" presStyleCnt="0"/>
      <dgm:spPr/>
    </dgm:pt>
  </dgm:ptLst>
  <dgm:cxnLst>
    <dgm:cxn modelId="{52486845-52AE-4734-926F-73FF829EDC41}" srcId="{05CFE8BD-C273-4F17-AC47-690C84960172}" destId="{439D1D00-BD19-402C-9B30-768359039ABD}" srcOrd="0" destOrd="0" parTransId="{8412142A-0814-4F2B-9FF1-AA608379ABAF}" sibTransId="{B8FD4865-1A31-4E34-90A3-1D695C0AA298}"/>
    <dgm:cxn modelId="{60DF0C85-C822-4EDD-AD41-AD8C52704128}" type="presOf" srcId="{439D1D00-BD19-402C-9B30-768359039ABD}" destId="{399B225F-EFD2-4AFA-BBEA-7D19DB51E800}" srcOrd="0" destOrd="0" presId="urn:microsoft.com/office/officeart/2005/8/layout/hierarchy1"/>
    <dgm:cxn modelId="{91C91288-D4EA-48EF-8261-863EE0949666}" type="presOf" srcId="{54863334-4258-4801-8BB3-467C073696ED}" destId="{6EF9D3DF-D7FD-490B-B9E6-ECE13CA0310A}" srcOrd="0" destOrd="0" presId="urn:microsoft.com/office/officeart/2005/8/layout/hierarchy1"/>
    <dgm:cxn modelId="{4C9E85A4-CA65-47E6-9E60-E56B9BFB17C5}" type="presOf" srcId="{05CFE8BD-C273-4F17-AC47-690C84960172}" destId="{EF6D11B3-917C-496A-B61C-6E550D8BD6ED}" srcOrd="0" destOrd="0" presId="urn:microsoft.com/office/officeart/2005/8/layout/hierarchy1"/>
    <dgm:cxn modelId="{59415FAC-94E7-4507-9BA3-366CFDB669EB}" srcId="{05CFE8BD-C273-4F17-AC47-690C84960172}" destId="{54863334-4258-4801-8BB3-467C073696ED}" srcOrd="1" destOrd="0" parTransId="{528ADC2B-C5AB-40BE-94AD-0062EE0FAE45}" sibTransId="{94C23329-DEEF-46ED-B6DD-42574BE10E9C}"/>
    <dgm:cxn modelId="{3F3E6C39-FE97-49C9-935C-2D537258E3B7}" type="presParOf" srcId="{EF6D11B3-917C-496A-B61C-6E550D8BD6ED}" destId="{4EDCB218-FD2B-4A76-B3D6-F3663FF089D7}" srcOrd="0" destOrd="0" presId="urn:microsoft.com/office/officeart/2005/8/layout/hierarchy1"/>
    <dgm:cxn modelId="{740C0EC2-62DD-46E2-A2C6-793A7D011871}" type="presParOf" srcId="{4EDCB218-FD2B-4A76-B3D6-F3663FF089D7}" destId="{161483E0-C329-49BB-B394-70CC365C01EB}" srcOrd="0" destOrd="0" presId="urn:microsoft.com/office/officeart/2005/8/layout/hierarchy1"/>
    <dgm:cxn modelId="{430D2974-C583-4DDD-BE3D-402C4BDD3642}" type="presParOf" srcId="{161483E0-C329-49BB-B394-70CC365C01EB}" destId="{4EF77DDC-4AD0-42C3-B013-E0FD1ED0E744}" srcOrd="0" destOrd="0" presId="urn:microsoft.com/office/officeart/2005/8/layout/hierarchy1"/>
    <dgm:cxn modelId="{8B13F62E-74C6-4845-9D5B-52FC76240AE8}" type="presParOf" srcId="{161483E0-C329-49BB-B394-70CC365C01EB}" destId="{399B225F-EFD2-4AFA-BBEA-7D19DB51E800}" srcOrd="1" destOrd="0" presId="urn:microsoft.com/office/officeart/2005/8/layout/hierarchy1"/>
    <dgm:cxn modelId="{DB17FB61-8B11-4268-B481-AB4AC6089A4D}" type="presParOf" srcId="{4EDCB218-FD2B-4A76-B3D6-F3663FF089D7}" destId="{25B20D98-083F-4DE2-A8CF-FA33432CFA22}" srcOrd="1" destOrd="0" presId="urn:microsoft.com/office/officeart/2005/8/layout/hierarchy1"/>
    <dgm:cxn modelId="{D7B62288-19D8-4706-8431-163F95B79C8B}" type="presParOf" srcId="{EF6D11B3-917C-496A-B61C-6E550D8BD6ED}" destId="{606BB2CD-8E9E-49E2-8FC9-CCFA92B2D410}" srcOrd="1" destOrd="0" presId="urn:microsoft.com/office/officeart/2005/8/layout/hierarchy1"/>
    <dgm:cxn modelId="{7000ADE7-07D6-4B74-9269-F1A3F5D6CE40}" type="presParOf" srcId="{606BB2CD-8E9E-49E2-8FC9-CCFA92B2D410}" destId="{59F072E6-B0FE-406F-9026-6C92BB7F489E}" srcOrd="0" destOrd="0" presId="urn:microsoft.com/office/officeart/2005/8/layout/hierarchy1"/>
    <dgm:cxn modelId="{2BE5C71B-0D5E-4005-B5A6-1ADADF4F0FBF}" type="presParOf" srcId="{59F072E6-B0FE-406F-9026-6C92BB7F489E}" destId="{7848BE72-501A-4BFE-83AC-353893F96BEF}" srcOrd="0" destOrd="0" presId="urn:microsoft.com/office/officeart/2005/8/layout/hierarchy1"/>
    <dgm:cxn modelId="{AF494512-79DE-4040-8A78-84F9BC1BC860}" type="presParOf" srcId="{59F072E6-B0FE-406F-9026-6C92BB7F489E}" destId="{6EF9D3DF-D7FD-490B-B9E6-ECE13CA0310A}" srcOrd="1" destOrd="0" presId="urn:microsoft.com/office/officeart/2005/8/layout/hierarchy1"/>
    <dgm:cxn modelId="{6357D129-051A-49BC-994D-D66B2CC638A4}" type="presParOf" srcId="{606BB2CD-8E9E-49E2-8FC9-CCFA92B2D410}" destId="{FA921D21-7074-4158-8ABF-E938549E036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E532D6-471A-438C-BDC5-ADE85BDB8D60}" type="doc">
      <dgm:prSet loTypeId="urn:microsoft.com/office/officeart/2018/5/layout/IconLeaf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100C9D2-5990-4841-A912-7BA64044E51D}">
      <dgm:prSet/>
      <dgm:spPr/>
      <dgm:t>
        <a:bodyPr/>
        <a:lstStyle/>
        <a:p>
          <a:pPr>
            <a:defRPr cap="all"/>
          </a:pPr>
          <a:r>
            <a:rPr lang="es-ES" b="0" i="0" dirty="0"/>
            <a:t>Aunque es considerado a menudo como un lenguaje "scripting", es realmente un lenguaje de propósito general. En la actualidad, Python es usado para todo, desde simples "scripts", hasta grandes servidores web que proveen servicio ininterrumpido 24×7. Es utilizado para la programación de interfaces gráficas y bases de datos, programación web tanto en el cliente como en el servidor .</a:t>
          </a:r>
          <a:endParaRPr lang="es-ES" dirty="0"/>
        </a:p>
      </dgm:t>
    </dgm:pt>
    <dgm:pt modelId="{0ADEE0AE-A81E-45CA-B8EA-D13759AEDA1E}" type="parTrans" cxnId="{3D358AA7-685F-4DE4-B231-D901886B9A85}">
      <dgm:prSet/>
      <dgm:spPr/>
      <dgm:t>
        <a:bodyPr/>
        <a:lstStyle/>
        <a:p>
          <a:endParaRPr lang="en-US"/>
        </a:p>
      </dgm:t>
    </dgm:pt>
    <dgm:pt modelId="{038A3AAC-2DD7-47E9-859F-893ACFF92597}" type="sibTrans" cxnId="{3D358AA7-685F-4DE4-B231-D901886B9A85}">
      <dgm:prSet/>
      <dgm:spPr/>
      <dgm:t>
        <a:bodyPr/>
        <a:lstStyle/>
        <a:p>
          <a:endParaRPr lang="en-US"/>
        </a:p>
      </dgm:t>
    </dgm:pt>
    <dgm:pt modelId="{A29F5F26-695D-40ED-9216-FABB9B45675D}" type="pres">
      <dgm:prSet presAssocID="{A2E532D6-471A-438C-BDC5-ADE85BDB8D60}" presName="root" presStyleCnt="0">
        <dgm:presLayoutVars>
          <dgm:dir/>
          <dgm:resizeHandles val="exact"/>
        </dgm:presLayoutVars>
      </dgm:prSet>
      <dgm:spPr/>
    </dgm:pt>
    <dgm:pt modelId="{21E59CF2-D8A7-469E-87A8-531B44371BC1}" type="pres">
      <dgm:prSet presAssocID="{7100C9D2-5990-4841-A912-7BA64044E51D}" presName="compNode" presStyleCnt="0"/>
      <dgm:spPr/>
    </dgm:pt>
    <dgm:pt modelId="{C7460A48-ADA4-45D6-8926-E1540398EFCC}" type="pres">
      <dgm:prSet presAssocID="{7100C9D2-5990-4841-A912-7BA64044E51D}" presName="iconBgRect" presStyleLbl="bgShp" presStyleIdx="0" presStyleCnt="1"/>
      <dgm:spPr>
        <a:prstGeom prst="round2DiagRect">
          <a:avLst>
            <a:gd name="adj1" fmla="val 29727"/>
            <a:gd name="adj2" fmla="val 0"/>
          </a:avLst>
        </a:prstGeom>
      </dgm:spPr>
    </dgm:pt>
    <dgm:pt modelId="{B29D8226-604E-428E-B1E0-FED9ED43F148}" type="pres">
      <dgm:prSet presAssocID="{7100C9D2-5990-4841-A912-7BA64044E51D}" presName="iconRect" presStyleLbl="node1" presStyleIdx="0" presStyleCnt="1" custLinFactNeighborX="-6240" custLinFactNeighborY="30"/>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652B490E-A54F-48E7-B45F-80C2586B731B}" type="pres">
      <dgm:prSet presAssocID="{7100C9D2-5990-4841-A912-7BA64044E51D}" presName="spaceRect" presStyleCnt="0"/>
      <dgm:spPr/>
    </dgm:pt>
    <dgm:pt modelId="{AAFF9251-3E1D-4CDA-A825-D68CA0B590A7}" type="pres">
      <dgm:prSet presAssocID="{7100C9D2-5990-4841-A912-7BA64044E51D}" presName="textRect" presStyleLbl="revTx" presStyleIdx="0" presStyleCnt="1" custScaleX="173979" custScaleY="201293">
        <dgm:presLayoutVars>
          <dgm:chMax val="1"/>
          <dgm:chPref val="1"/>
        </dgm:presLayoutVars>
      </dgm:prSet>
      <dgm:spPr/>
    </dgm:pt>
  </dgm:ptLst>
  <dgm:cxnLst>
    <dgm:cxn modelId="{B1BBF225-B9A3-433B-8F34-B456792C0D45}" type="presOf" srcId="{A2E532D6-471A-438C-BDC5-ADE85BDB8D60}" destId="{A29F5F26-695D-40ED-9216-FABB9B45675D}" srcOrd="0" destOrd="0" presId="urn:microsoft.com/office/officeart/2018/5/layout/IconLeafLabelList"/>
    <dgm:cxn modelId="{D2E17B64-5F2C-4B9B-AEF2-E5060A061D32}" type="presOf" srcId="{7100C9D2-5990-4841-A912-7BA64044E51D}" destId="{AAFF9251-3E1D-4CDA-A825-D68CA0B590A7}" srcOrd="0" destOrd="0" presId="urn:microsoft.com/office/officeart/2018/5/layout/IconLeafLabelList"/>
    <dgm:cxn modelId="{3D358AA7-685F-4DE4-B231-D901886B9A85}" srcId="{A2E532D6-471A-438C-BDC5-ADE85BDB8D60}" destId="{7100C9D2-5990-4841-A912-7BA64044E51D}" srcOrd="0" destOrd="0" parTransId="{0ADEE0AE-A81E-45CA-B8EA-D13759AEDA1E}" sibTransId="{038A3AAC-2DD7-47E9-859F-893ACFF92597}"/>
    <dgm:cxn modelId="{DC5857BB-43FE-4F7D-BA03-9DD01F6ABA36}" type="presParOf" srcId="{A29F5F26-695D-40ED-9216-FABB9B45675D}" destId="{21E59CF2-D8A7-469E-87A8-531B44371BC1}" srcOrd="0" destOrd="0" presId="urn:microsoft.com/office/officeart/2018/5/layout/IconLeafLabelList"/>
    <dgm:cxn modelId="{99D6F570-0189-4251-BC64-33327339B951}" type="presParOf" srcId="{21E59CF2-D8A7-469E-87A8-531B44371BC1}" destId="{C7460A48-ADA4-45D6-8926-E1540398EFCC}" srcOrd="0" destOrd="0" presId="urn:microsoft.com/office/officeart/2018/5/layout/IconLeafLabelList"/>
    <dgm:cxn modelId="{590757AB-F869-48F0-88BA-2CF44710E6EE}" type="presParOf" srcId="{21E59CF2-D8A7-469E-87A8-531B44371BC1}" destId="{B29D8226-604E-428E-B1E0-FED9ED43F148}" srcOrd="1" destOrd="0" presId="urn:microsoft.com/office/officeart/2018/5/layout/IconLeafLabelList"/>
    <dgm:cxn modelId="{FB6A168F-4A0C-41F0-B2EB-F60D40C673EC}" type="presParOf" srcId="{21E59CF2-D8A7-469E-87A8-531B44371BC1}" destId="{652B490E-A54F-48E7-B45F-80C2586B731B}" srcOrd="2" destOrd="0" presId="urn:microsoft.com/office/officeart/2018/5/layout/IconLeafLabelList"/>
    <dgm:cxn modelId="{6BF3559F-A8AB-45B4-980C-1CC2D7C0CA7C}" type="presParOf" srcId="{21E59CF2-D8A7-469E-87A8-531B44371BC1}" destId="{AAFF9251-3E1D-4CDA-A825-D68CA0B590A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90629-9F95-49C2-820B-70CB4D412522}">
      <dsp:nvSpPr>
        <dsp:cNvPr id="0" name=""/>
        <dsp:cNvSpPr/>
      </dsp:nvSpPr>
      <dsp:spPr>
        <a:xfrm>
          <a:off x="210785" y="547086"/>
          <a:ext cx="1335114" cy="13351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BDF63-1D29-464B-96D6-56E09C54531D}">
      <dsp:nvSpPr>
        <dsp:cNvPr id="0" name=""/>
        <dsp:cNvSpPr/>
      </dsp:nvSpPr>
      <dsp:spPr>
        <a:xfrm>
          <a:off x="491159" y="827460"/>
          <a:ext cx="774366" cy="774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122F01-B1EB-428B-B135-055D52007BBB}">
      <dsp:nvSpPr>
        <dsp:cNvPr id="0" name=""/>
        <dsp:cNvSpPr/>
      </dsp:nvSpPr>
      <dsp:spPr>
        <a:xfrm>
          <a:off x="1831996" y="547086"/>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dirty="0"/>
            <a:t>Introducción a </a:t>
          </a:r>
          <a:r>
            <a:rPr lang="es-ES" sz="2400" b="1" i="0" kern="1200" dirty="0" err="1"/>
            <a:t>Github</a:t>
          </a:r>
          <a:endParaRPr lang="en-US" sz="2400" kern="1200" dirty="0"/>
        </a:p>
      </dsp:txBody>
      <dsp:txXfrm>
        <a:off x="1831996" y="547086"/>
        <a:ext cx="3147056" cy="1335114"/>
      </dsp:txXfrm>
    </dsp:sp>
    <dsp:sp modelId="{7E2ECDC2-8CF7-4CAE-A712-A9EBF3E19E24}">
      <dsp:nvSpPr>
        <dsp:cNvPr id="0" name=""/>
        <dsp:cNvSpPr/>
      </dsp:nvSpPr>
      <dsp:spPr>
        <a:xfrm>
          <a:off x="5527403" y="547086"/>
          <a:ext cx="1335114" cy="13351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D217FC-A6F1-4698-8768-037673E7B26B}">
      <dsp:nvSpPr>
        <dsp:cNvPr id="0" name=""/>
        <dsp:cNvSpPr/>
      </dsp:nvSpPr>
      <dsp:spPr>
        <a:xfrm>
          <a:off x="5807777" y="827460"/>
          <a:ext cx="774366" cy="774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456C6A-1FA0-4B86-81FF-E5D74953B065}">
      <dsp:nvSpPr>
        <dsp:cNvPr id="0" name=""/>
        <dsp:cNvSpPr/>
      </dsp:nvSpPr>
      <dsp:spPr>
        <a:xfrm>
          <a:off x="7148614" y="547086"/>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dirty="0"/>
            <a:t>¿Qué es Python?</a:t>
          </a:r>
          <a:endParaRPr lang="en-US" sz="2400" kern="1200" dirty="0"/>
        </a:p>
      </dsp:txBody>
      <dsp:txXfrm>
        <a:off x="7148614" y="547086"/>
        <a:ext cx="3147056" cy="1335114"/>
      </dsp:txXfrm>
    </dsp:sp>
    <dsp:sp modelId="{BF533366-F235-4B8A-BE16-7949B50C7664}">
      <dsp:nvSpPr>
        <dsp:cNvPr id="0" name=""/>
        <dsp:cNvSpPr/>
      </dsp:nvSpPr>
      <dsp:spPr>
        <a:xfrm>
          <a:off x="210785" y="2653223"/>
          <a:ext cx="1335114" cy="133511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AB371A-B6A2-4C06-A3ED-757D38AD933D}">
      <dsp:nvSpPr>
        <dsp:cNvPr id="0" name=""/>
        <dsp:cNvSpPr/>
      </dsp:nvSpPr>
      <dsp:spPr>
        <a:xfrm>
          <a:off x="491159" y="2933597"/>
          <a:ext cx="774366" cy="774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B1EB25-E89F-4449-BB95-E87C4BADDBF0}">
      <dsp:nvSpPr>
        <dsp:cNvPr id="0" name=""/>
        <dsp:cNvSpPr/>
      </dsp:nvSpPr>
      <dsp:spPr>
        <a:xfrm>
          <a:off x="1831996" y="2653223"/>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dirty="0"/>
            <a:t>Operadores y Sintaxis</a:t>
          </a:r>
          <a:r>
            <a:rPr lang="es-ES" sz="2400" b="0" i="0" kern="1200" dirty="0"/>
            <a:t>.</a:t>
          </a:r>
          <a:endParaRPr lang="es-ES" sz="2400" b="1" i="0" kern="1200" dirty="0">
            <a:latin typeface="Calibri Light" panose="020F0302020204030204"/>
          </a:endParaRPr>
        </a:p>
      </dsp:txBody>
      <dsp:txXfrm>
        <a:off x="1831996" y="2653223"/>
        <a:ext cx="3147056" cy="1335114"/>
      </dsp:txXfrm>
    </dsp:sp>
    <dsp:sp modelId="{44A34174-9C47-4CCB-A4D4-5E17184F3362}">
      <dsp:nvSpPr>
        <dsp:cNvPr id="0" name=""/>
        <dsp:cNvSpPr/>
      </dsp:nvSpPr>
      <dsp:spPr>
        <a:xfrm>
          <a:off x="5527403" y="2653223"/>
          <a:ext cx="1335114" cy="133511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6B3C7F-34F7-418A-A40B-4DF278F8C512}">
      <dsp:nvSpPr>
        <dsp:cNvPr id="0" name=""/>
        <dsp:cNvSpPr/>
      </dsp:nvSpPr>
      <dsp:spPr>
        <a:xfrm>
          <a:off x="5807777" y="2933597"/>
          <a:ext cx="774366" cy="774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20BFD4-01D1-443F-9EE7-F9834874B293}">
      <dsp:nvSpPr>
        <dsp:cNvPr id="0" name=""/>
        <dsp:cNvSpPr/>
      </dsp:nvSpPr>
      <dsp:spPr>
        <a:xfrm>
          <a:off x="7148614" y="2653223"/>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a:t>Asignación de Tarea 1.</a:t>
          </a:r>
          <a:endParaRPr lang="en-US" sz="2400" kern="1200"/>
        </a:p>
      </dsp:txBody>
      <dsp:txXfrm>
        <a:off x="7148614" y="2653223"/>
        <a:ext cx="3147056" cy="1335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77DDC-4AD0-42C3-B013-E0FD1ED0E744}">
      <dsp:nvSpPr>
        <dsp:cNvPr id="0" name=""/>
        <dsp:cNvSpPr/>
      </dsp:nvSpPr>
      <dsp:spPr>
        <a:xfrm>
          <a:off x="605" y="798037"/>
          <a:ext cx="2123660" cy="13485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99B225F-EFD2-4AFA-BBEA-7D19DB51E800}">
      <dsp:nvSpPr>
        <dsp:cNvPr id="0" name=""/>
        <dsp:cNvSpPr/>
      </dsp:nvSpPr>
      <dsp:spPr>
        <a:xfrm>
          <a:off x="236567" y="1022201"/>
          <a:ext cx="2123660" cy="1348524"/>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b="0" i="0" kern="1200"/>
            <a:t>GitHub es un sistema de gestión de proyectos y control de versiones de código, así como una plataforma de red social diseñada para desarrolladores.</a:t>
          </a:r>
          <a:endParaRPr lang="es-ES" sz="1100" kern="1200"/>
        </a:p>
      </dsp:txBody>
      <dsp:txXfrm>
        <a:off x="276064" y="1061698"/>
        <a:ext cx="2044666" cy="1269530"/>
      </dsp:txXfrm>
    </dsp:sp>
    <dsp:sp modelId="{7848BE72-501A-4BFE-83AC-353893F96BEF}">
      <dsp:nvSpPr>
        <dsp:cNvPr id="0" name=""/>
        <dsp:cNvSpPr/>
      </dsp:nvSpPr>
      <dsp:spPr>
        <a:xfrm>
          <a:off x="2596189" y="798037"/>
          <a:ext cx="2123660" cy="13485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EF9D3DF-D7FD-490B-B9E6-ECE13CA0310A}">
      <dsp:nvSpPr>
        <dsp:cNvPr id="0" name=""/>
        <dsp:cNvSpPr/>
      </dsp:nvSpPr>
      <dsp:spPr>
        <a:xfrm>
          <a:off x="2832151" y="1022201"/>
          <a:ext cx="2123660" cy="1348524"/>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b="0" i="0" kern="1200"/>
            <a:t>Una Versión de Control ayuda a los desarrolladores llevar un registro y administrar cualquier cambio en el código del proyecto de software. A medida que crece este proyecto, la versión de control se vuelve esencial. </a:t>
          </a:r>
          <a:endParaRPr lang="es-ES" sz="1100" kern="1200"/>
        </a:p>
      </dsp:txBody>
      <dsp:txXfrm>
        <a:off x="2871648" y="1061698"/>
        <a:ext cx="2044666" cy="12695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60A48-ADA4-45D6-8926-E1540398EFCC}">
      <dsp:nvSpPr>
        <dsp:cNvPr id="0" name=""/>
        <dsp:cNvSpPr/>
      </dsp:nvSpPr>
      <dsp:spPr>
        <a:xfrm>
          <a:off x="4311701" y="268256"/>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9D8226-604E-428E-B1E0-FED9ED43F148}">
      <dsp:nvSpPr>
        <dsp:cNvPr id="0" name=""/>
        <dsp:cNvSpPr/>
      </dsp:nvSpPr>
      <dsp:spPr>
        <a:xfrm>
          <a:off x="4701077" y="736634"/>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FF9251-3E1D-4CDA-A825-D68CA0B590A7}">
      <dsp:nvSpPr>
        <dsp:cNvPr id="0" name=""/>
        <dsp:cNvSpPr/>
      </dsp:nvSpPr>
      <dsp:spPr>
        <a:xfrm>
          <a:off x="2278079" y="2783601"/>
          <a:ext cx="6263244" cy="144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s-ES" sz="1300" b="0" i="0" kern="1200" dirty="0"/>
            <a:t>Aunque es considerado a menudo como un lenguaje "scripting", es realmente un lenguaje de propósito general. En la actualidad, Python es usado para todo, desde simples "scripts", hasta grandes servidores web que proveen servicio ininterrumpido 24×7. Es utilizado para la programación de interfaces gráficas y bases de datos, programación web tanto en el cliente como en el servidor .</a:t>
          </a:r>
          <a:endParaRPr lang="es-ES" sz="1300" kern="1200" dirty="0"/>
        </a:p>
      </dsp:txBody>
      <dsp:txXfrm>
        <a:off x="2278079" y="2783601"/>
        <a:ext cx="6263244" cy="14493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3EBC90-09CD-47F5-B30B-35B922608E12}" type="datetimeFigureOut">
              <a:rPr lang="es-ES"/>
              <a:t>10/01/2021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2C11-CAFE-4ADD-B30D-ED91B3F30451}" type="slidenum">
              <a:rPr lang="es-ES"/>
              <a:t>‹#›</a:t>
            </a:fld>
            <a:endParaRPr lang="es-ES"/>
          </a:p>
        </p:txBody>
      </p:sp>
    </p:spTree>
    <p:extLst>
      <p:ext uri="{BB962C8B-B14F-4D97-AF65-F5344CB8AC3E}">
        <p14:creationId xmlns:p14="http://schemas.microsoft.com/office/powerpoint/2010/main" val="1849606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mn-lt"/>
            </a:endParaRPr>
          </a:p>
          <a:p>
            <a:br>
              <a:rPr lang="en-US"/>
            </a:br>
            <a:endParaRPr lang="en-US"/>
          </a:p>
        </p:txBody>
      </p:sp>
      <p:sp>
        <p:nvSpPr>
          <p:cNvPr id="4" name="Marcador de número de diapositiva 3"/>
          <p:cNvSpPr>
            <a:spLocks noGrp="1"/>
          </p:cNvSpPr>
          <p:nvPr>
            <p:ph type="sldNum" sz="quarter" idx="5"/>
          </p:nvPr>
        </p:nvSpPr>
        <p:spPr/>
        <p:txBody>
          <a:bodyPr/>
          <a:lstStyle/>
          <a:p>
            <a:fld id="{32832C11-CAFE-4ADD-B30D-ED91B3F30451}" type="slidenum">
              <a:rPr lang="es-ES"/>
              <a:t>3</a:t>
            </a:fld>
            <a:endParaRPr lang="es-ES"/>
          </a:p>
        </p:txBody>
      </p:sp>
    </p:spTree>
    <p:extLst>
      <p:ext uri="{BB962C8B-B14F-4D97-AF65-F5344CB8AC3E}">
        <p14:creationId xmlns:p14="http://schemas.microsoft.com/office/powerpoint/2010/main" val="1445569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err="1"/>
              <a:t>programa</a:t>
            </a:r>
            <a:r>
              <a:rPr lang="en-US"/>
              <a:t> </a:t>
            </a:r>
            <a:r>
              <a:rPr lang="en-US" err="1"/>
              <a:t>enseña</a:t>
            </a:r>
            <a:r>
              <a:rPr lang="en-US"/>
              <a:t> los </a:t>
            </a:r>
            <a:r>
              <a:rPr lang="en-US" err="1"/>
              <a:t>fundamentos</a:t>
            </a:r>
            <a:r>
              <a:rPr lang="en-US"/>
              <a:t> de radio </a:t>
            </a:r>
            <a:r>
              <a:rPr lang="en-US" err="1"/>
              <a:t>astronomía</a:t>
            </a:r>
            <a:r>
              <a:rPr lang="en-US"/>
              <a:t> y </a:t>
            </a:r>
            <a:r>
              <a:rPr lang="en-US" err="1"/>
              <a:t>habilidades</a:t>
            </a:r>
            <a:r>
              <a:rPr lang="en-US"/>
              <a:t> de </a:t>
            </a:r>
            <a:r>
              <a:rPr lang="en-US" err="1"/>
              <a:t>manejo</a:t>
            </a:r>
            <a:r>
              <a:rPr lang="en-US"/>
              <a:t> de </a:t>
            </a:r>
            <a:r>
              <a:rPr lang="en-US" err="1"/>
              <a:t>proyecto</a:t>
            </a:r>
            <a:r>
              <a:rPr lang="en-US"/>
              <a:t> para que los </a:t>
            </a:r>
            <a:r>
              <a:rPr lang="en-US" err="1"/>
              <a:t>participantes</a:t>
            </a:r>
            <a:r>
              <a:rPr lang="en-US"/>
              <a:t> </a:t>
            </a:r>
            <a:r>
              <a:rPr lang="en-US" err="1"/>
              <a:t>repliquen</a:t>
            </a:r>
            <a:r>
              <a:rPr lang="en-US"/>
              <a:t> lo que </a:t>
            </a:r>
            <a:r>
              <a:rPr lang="en-US" err="1"/>
              <a:t>han</a:t>
            </a:r>
            <a:r>
              <a:rPr lang="en-US"/>
              <a:t> visto </a:t>
            </a:r>
            <a:r>
              <a:rPr lang="en-US" err="1"/>
              <a:t>durante</a:t>
            </a:r>
            <a:r>
              <a:rPr lang="en-US"/>
              <a:t> el </a:t>
            </a:r>
            <a:r>
              <a:rPr lang="en-US" err="1"/>
              <a:t>programa</a:t>
            </a:r>
            <a:r>
              <a:rPr lang="en-US"/>
              <a:t>, y </a:t>
            </a:r>
            <a:r>
              <a:rPr lang="en-US" err="1"/>
              <a:t>establezcan</a:t>
            </a:r>
            <a:r>
              <a:rPr lang="en-US"/>
              <a:t> un Hub de NINE en sus </a:t>
            </a:r>
            <a:r>
              <a:rPr lang="en-US" err="1"/>
              <a:t>países</a:t>
            </a:r>
            <a:r>
              <a:rPr lang="en-US"/>
              <a:t>.</a:t>
            </a:r>
            <a:br>
              <a:rPr lang="en-US"/>
            </a:br>
            <a:endParaRPr lang="en-US"/>
          </a:p>
          <a:p>
            <a:r>
              <a:rPr lang="en-US"/>
              <a:t>La </a:t>
            </a:r>
            <a:r>
              <a:rPr lang="en-US" err="1"/>
              <a:t>misión</a:t>
            </a:r>
            <a:r>
              <a:rPr lang="en-US"/>
              <a:t> de NINE es </a:t>
            </a:r>
            <a:r>
              <a:rPr lang="en-US" err="1"/>
              <a:t>crear</a:t>
            </a:r>
            <a:r>
              <a:rPr lang="en-US"/>
              <a:t> </a:t>
            </a:r>
            <a:r>
              <a:rPr lang="en-US" err="1"/>
              <a:t>talento</a:t>
            </a:r>
            <a:r>
              <a:rPr lang="en-US"/>
              <a:t> </a:t>
            </a:r>
            <a:r>
              <a:rPr lang="en-US" err="1"/>
              <a:t>humano</a:t>
            </a:r>
            <a:r>
              <a:rPr lang="en-US"/>
              <a:t> y </a:t>
            </a:r>
            <a:r>
              <a:rPr lang="en-US" err="1"/>
              <a:t>capacitar</a:t>
            </a:r>
            <a:r>
              <a:rPr lang="en-US"/>
              <a:t> en el </a:t>
            </a:r>
            <a:r>
              <a:rPr lang="en-US" err="1"/>
              <a:t>uso</a:t>
            </a:r>
            <a:r>
              <a:rPr lang="en-US"/>
              <a:t> de software para radio </a:t>
            </a:r>
            <a:r>
              <a:rPr lang="en-US" err="1"/>
              <a:t>astronomía</a:t>
            </a:r>
            <a:r>
              <a:rPr lang="en-US"/>
              <a:t>, y </a:t>
            </a:r>
            <a:r>
              <a:rPr lang="en-US" err="1"/>
              <a:t>aumentar</a:t>
            </a:r>
            <a:r>
              <a:rPr lang="en-US"/>
              <a:t> el </a:t>
            </a:r>
            <a:r>
              <a:rPr lang="en-US" err="1"/>
              <a:t>acceso</a:t>
            </a:r>
            <a:r>
              <a:rPr lang="en-US"/>
              <a:t> al campo.</a:t>
            </a:r>
            <a:endParaRPr lang="es-ES"/>
          </a:p>
          <a:p>
            <a:endParaRPr lang="en-US"/>
          </a:p>
          <a:p>
            <a:r>
              <a:rPr lang="en-US"/>
              <a:t>El </a:t>
            </a:r>
            <a:r>
              <a:rPr lang="en-US" err="1"/>
              <a:t>enfoque</a:t>
            </a:r>
            <a:r>
              <a:rPr lang="en-US"/>
              <a:t> del </a:t>
            </a:r>
            <a:r>
              <a:rPr lang="en-US" err="1"/>
              <a:t>programa</a:t>
            </a:r>
            <a:r>
              <a:rPr lang="en-US"/>
              <a:t> </a:t>
            </a:r>
            <a:r>
              <a:rPr lang="en-US" err="1"/>
              <a:t>durante</a:t>
            </a:r>
            <a:r>
              <a:rPr lang="en-US"/>
              <a:t> los </a:t>
            </a:r>
            <a:r>
              <a:rPr lang="en-US" err="1"/>
              <a:t>próximos</a:t>
            </a:r>
            <a:r>
              <a:rPr lang="en-US"/>
              <a:t> 3 </a:t>
            </a:r>
            <a:r>
              <a:rPr lang="en-US" err="1"/>
              <a:t>años</a:t>
            </a:r>
            <a:r>
              <a:rPr lang="en-US"/>
              <a:t> es </a:t>
            </a:r>
            <a:r>
              <a:rPr lang="en-US" err="1"/>
              <a:t>enfocarse</a:t>
            </a:r>
            <a:r>
              <a:rPr lang="en-US"/>
              <a:t> en </a:t>
            </a:r>
            <a:r>
              <a:rPr lang="en-US" err="1"/>
              <a:t>Centroamérica</a:t>
            </a:r>
            <a:r>
              <a:rPr lang="en-US"/>
              <a:t> y el Caribe</a:t>
            </a:r>
            <a:endParaRPr lang="es-ES"/>
          </a:p>
        </p:txBody>
      </p:sp>
      <p:sp>
        <p:nvSpPr>
          <p:cNvPr id="4" name="Marcador de número de diapositiva 3"/>
          <p:cNvSpPr>
            <a:spLocks noGrp="1"/>
          </p:cNvSpPr>
          <p:nvPr>
            <p:ph type="sldNum" sz="quarter" idx="5"/>
          </p:nvPr>
        </p:nvSpPr>
        <p:spPr/>
        <p:txBody>
          <a:bodyPr/>
          <a:lstStyle/>
          <a:p>
            <a:fld id="{32832C11-CAFE-4ADD-B30D-ED91B3F30451}" type="slidenum">
              <a:rPr lang="es-ES"/>
              <a:t>4</a:t>
            </a:fld>
            <a:endParaRPr lang="es-ES"/>
          </a:p>
        </p:txBody>
      </p:sp>
    </p:spTree>
    <p:extLst>
      <p:ext uri="{BB962C8B-B14F-4D97-AF65-F5344CB8AC3E}">
        <p14:creationId xmlns:p14="http://schemas.microsoft.com/office/powerpoint/2010/main" val="1028056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ECF9-A487-4A2E-A084-08D197B2C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90A143-0F5A-4740-904F-760CFAF85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955DB6-6E62-41A4-8220-631C418F38EC}"/>
              </a:ext>
            </a:extLst>
          </p:cNvPr>
          <p:cNvSpPr>
            <a:spLocks noGrp="1"/>
          </p:cNvSpPr>
          <p:nvPr>
            <p:ph type="dt" sz="half" idx="10"/>
          </p:nvPr>
        </p:nvSpPr>
        <p:spPr/>
        <p:txBody>
          <a:bodyPr/>
          <a:lstStyle/>
          <a:p>
            <a:fld id="{C08F86A3-06E8-48ED-ADCD-39F43A8B9D53}" type="datetimeFigureOut">
              <a:rPr lang="en-US" smtClean="0"/>
              <a:t>1/10/2021</a:t>
            </a:fld>
            <a:endParaRPr lang="en-US"/>
          </a:p>
        </p:txBody>
      </p:sp>
      <p:sp>
        <p:nvSpPr>
          <p:cNvPr id="5" name="Footer Placeholder 4">
            <a:extLst>
              <a:ext uri="{FF2B5EF4-FFF2-40B4-BE49-F238E27FC236}">
                <a16:creationId xmlns:a16="http://schemas.microsoft.com/office/drawing/2014/main" id="{A1B327E5-2431-45EA-94E1-51BD5248D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BDDE4-33EF-4A82-8974-899D4050B44F}"/>
              </a:ext>
            </a:extLst>
          </p:cNvPr>
          <p:cNvSpPr>
            <a:spLocks noGrp="1"/>
          </p:cNvSpPr>
          <p:nvPr>
            <p:ph type="sldNum" sz="quarter" idx="12"/>
          </p:nvPr>
        </p:nvSpPr>
        <p:spPr/>
        <p:txBody>
          <a:bodyPr/>
          <a:lstStyle/>
          <a:p>
            <a:fld id="{1DB8099B-B2DF-4453-851C-91136972D680}" type="slidenum">
              <a:rPr lang="en-US" smtClean="0"/>
              <a:t>‹#›</a:t>
            </a:fld>
            <a:endParaRPr lang="en-US"/>
          </a:p>
        </p:txBody>
      </p:sp>
    </p:spTree>
    <p:extLst>
      <p:ext uri="{BB962C8B-B14F-4D97-AF65-F5344CB8AC3E}">
        <p14:creationId xmlns:p14="http://schemas.microsoft.com/office/powerpoint/2010/main" val="409118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751C-0A75-485E-974D-4BB7161A77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BE7F47-F0EE-4293-9E7D-797583353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D9430-5471-4380-A99E-E8F20B135030}"/>
              </a:ext>
            </a:extLst>
          </p:cNvPr>
          <p:cNvSpPr>
            <a:spLocks noGrp="1"/>
          </p:cNvSpPr>
          <p:nvPr>
            <p:ph type="dt" sz="half" idx="10"/>
          </p:nvPr>
        </p:nvSpPr>
        <p:spPr/>
        <p:txBody>
          <a:bodyPr/>
          <a:lstStyle/>
          <a:p>
            <a:fld id="{C08F86A3-06E8-48ED-ADCD-39F43A8B9D53}" type="datetimeFigureOut">
              <a:rPr lang="en-US" smtClean="0"/>
              <a:t>1/10/2021</a:t>
            </a:fld>
            <a:endParaRPr lang="en-US"/>
          </a:p>
        </p:txBody>
      </p:sp>
      <p:sp>
        <p:nvSpPr>
          <p:cNvPr id="5" name="Footer Placeholder 4">
            <a:extLst>
              <a:ext uri="{FF2B5EF4-FFF2-40B4-BE49-F238E27FC236}">
                <a16:creationId xmlns:a16="http://schemas.microsoft.com/office/drawing/2014/main" id="{8B5D445E-EAEC-4CF8-B96D-B8BCB1532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5415F-A34D-4FBE-B477-07C88D55AAB0}"/>
              </a:ext>
            </a:extLst>
          </p:cNvPr>
          <p:cNvSpPr>
            <a:spLocks noGrp="1"/>
          </p:cNvSpPr>
          <p:nvPr>
            <p:ph type="sldNum" sz="quarter" idx="12"/>
          </p:nvPr>
        </p:nvSpPr>
        <p:spPr/>
        <p:txBody>
          <a:bodyPr/>
          <a:lstStyle/>
          <a:p>
            <a:fld id="{1DB8099B-B2DF-4453-851C-91136972D680}" type="slidenum">
              <a:rPr lang="en-US" smtClean="0"/>
              <a:t>‹#›</a:t>
            </a:fld>
            <a:endParaRPr lang="en-US"/>
          </a:p>
        </p:txBody>
      </p:sp>
    </p:spTree>
    <p:extLst>
      <p:ext uri="{BB962C8B-B14F-4D97-AF65-F5344CB8AC3E}">
        <p14:creationId xmlns:p14="http://schemas.microsoft.com/office/powerpoint/2010/main" val="41061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AFC908-82F4-45CD-B890-EC62FDF9AE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B68790-1E38-4DBA-AD0F-06D51C6D67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10910-12EF-4A56-87D9-E8FC33846703}"/>
              </a:ext>
            </a:extLst>
          </p:cNvPr>
          <p:cNvSpPr>
            <a:spLocks noGrp="1"/>
          </p:cNvSpPr>
          <p:nvPr>
            <p:ph type="dt" sz="half" idx="10"/>
          </p:nvPr>
        </p:nvSpPr>
        <p:spPr/>
        <p:txBody>
          <a:bodyPr/>
          <a:lstStyle/>
          <a:p>
            <a:fld id="{C08F86A3-06E8-48ED-ADCD-39F43A8B9D53}" type="datetimeFigureOut">
              <a:rPr lang="en-US" smtClean="0"/>
              <a:t>1/10/2021</a:t>
            </a:fld>
            <a:endParaRPr lang="en-US"/>
          </a:p>
        </p:txBody>
      </p:sp>
      <p:sp>
        <p:nvSpPr>
          <p:cNvPr id="5" name="Footer Placeholder 4">
            <a:extLst>
              <a:ext uri="{FF2B5EF4-FFF2-40B4-BE49-F238E27FC236}">
                <a16:creationId xmlns:a16="http://schemas.microsoft.com/office/drawing/2014/main" id="{2F39DE42-315C-4FDA-8E43-2E3EB6D5D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719C2-1F06-477C-9DCD-B20A225268A6}"/>
              </a:ext>
            </a:extLst>
          </p:cNvPr>
          <p:cNvSpPr>
            <a:spLocks noGrp="1"/>
          </p:cNvSpPr>
          <p:nvPr>
            <p:ph type="sldNum" sz="quarter" idx="12"/>
          </p:nvPr>
        </p:nvSpPr>
        <p:spPr/>
        <p:txBody>
          <a:bodyPr/>
          <a:lstStyle/>
          <a:p>
            <a:fld id="{1DB8099B-B2DF-4453-851C-91136972D680}" type="slidenum">
              <a:rPr lang="en-US" smtClean="0"/>
              <a:t>‹#›</a:t>
            </a:fld>
            <a:endParaRPr lang="en-US"/>
          </a:p>
        </p:txBody>
      </p:sp>
    </p:spTree>
    <p:extLst>
      <p:ext uri="{BB962C8B-B14F-4D97-AF65-F5344CB8AC3E}">
        <p14:creationId xmlns:p14="http://schemas.microsoft.com/office/powerpoint/2010/main" val="254708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26EC-A48F-47DA-88EA-714166060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AA60D3-FF25-4DCA-924B-C8D011C2A1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8E506-09AD-4000-BE61-4F6E11C1B968}"/>
              </a:ext>
            </a:extLst>
          </p:cNvPr>
          <p:cNvSpPr>
            <a:spLocks noGrp="1"/>
          </p:cNvSpPr>
          <p:nvPr>
            <p:ph type="dt" sz="half" idx="10"/>
          </p:nvPr>
        </p:nvSpPr>
        <p:spPr/>
        <p:txBody>
          <a:bodyPr/>
          <a:lstStyle/>
          <a:p>
            <a:fld id="{C08F86A3-06E8-48ED-ADCD-39F43A8B9D53}" type="datetimeFigureOut">
              <a:rPr lang="en-US" smtClean="0"/>
              <a:t>1/10/2021</a:t>
            </a:fld>
            <a:endParaRPr lang="en-US"/>
          </a:p>
        </p:txBody>
      </p:sp>
      <p:sp>
        <p:nvSpPr>
          <p:cNvPr id="5" name="Footer Placeholder 4">
            <a:extLst>
              <a:ext uri="{FF2B5EF4-FFF2-40B4-BE49-F238E27FC236}">
                <a16:creationId xmlns:a16="http://schemas.microsoft.com/office/drawing/2014/main" id="{3ECF9280-F962-480B-8083-7B0A2FA00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7973B-DE2D-4BCE-B897-343656505A96}"/>
              </a:ext>
            </a:extLst>
          </p:cNvPr>
          <p:cNvSpPr>
            <a:spLocks noGrp="1"/>
          </p:cNvSpPr>
          <p:nvPr>
            <p:ph type="sldNum" sz="quarter" idx="12"/>
          </p:nvPr>
        </p:nvSpPr>
        <p:spPr/>
        <p:txBody>
          <a:bodyPr/>
          <a:lstStyle/>
          <a:p>
            <a:fld id="{1DB8099B-B2DF-4453-851C-91136972D680}" type="slidenum">
              <a:rPr lang="en-US" smtClean="0"/>
              <a:t>‹#›</a:t>
            </a:fld>
            <a:endParaRPr lang="en-US"/>
          </a:p>
        </p:txBody>
      </p:sp>
    </p:spTree>
    <p:extLst>
      <p:ext uri="{BB962C8B-B14F-4D97-AF65-F5344CB8AC3E}">
        <p14:creationId xmlns:p14="http://schemas.microsoft.com/office/powerpoint/2010/main" val="1055248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C44D-A48D-4143-B1C5-764F422445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E9EF11-D4ED-4ED7-AF77-1A3565C05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D196AF-9CC9-4D76-AD8F-F716DF74F476}"/>
              </a:ext>
            </a:extLst>
          </p:cNvPr>
          <p:cNvSpPr>
            <a:spLocks noGrp="1"/>
          </p:cNvSpPr>
          <p:nvPr>
            <p:ph type="dt" sz="half" idx="10"/>
          </p:nvPr>
        </p:nvSpPr>
        <p:spPr/>
        <p:txBody>
          <a:bodyPr/>
          <a:lstStyle/>
          <a:p>
            <a:fld id="{C08F86A3-06E8-48ED-ADCD-39F43A8B9D53}" type="datetimeFigureOut">
              <a:rPr lang="en-US" smtClean="0"/>
              <a:t>1/10/2021</a:t>
            </a:fld>
            <a:endParaRPr lang="en-US"/>
          </a:p>
        </p:txBody>
      </p:sp>
      <p:sp>
        <p:nvSpPr>
          <p:cNvPr id="5" name="Footer Placeholder 4">
            <a:extLst>
              <a:ext uri="{FF2B5EF4-FFF2-40B4-BE49-F238E27FC236}">
                <a16:creationId xmlns:a16="http://schemas.microsoft.com/office/drawing/2014/main" id="{418F3397-2AF6-40B7-B3CE-D28E4EDE1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D6BFC-9D39-4968-8412-E386C4778502}"/>
              </a:ext>
            </a:extLst>
          </p:cNvPr>
          <p:cNvSpPr>
            <a:spLocks noGrp="1"/>
          </p:cNvSpPr>
          <p:nvPr>
            <p:ph type="sldNum" sz="quarter" idx="12"/>
          </p:nvPr>
        </p:nvSpPr>
        <p:spPr/>
        <p:txBody>
          <a:bodyPr/>
          <a:lstStyle/>
          <a:p>
            <a:fld id="{1DB8099B-B2DF-4453-851C-91136972D680}" type="slidenum">
              <a:rPr lang="en-US" smtClean="0"/>
              <a:t>‹#›</a:t>
            </a:fld>
            <a:endParaRPr lang="en-US"/>
          </a:p>
        </p:txBody>
      </p:sp>
    </p:spTree>
    <p:extLst>
      <p:ext uri="{BB962C8B-B14F-4D97-AF65-F5344CB8AC3E}">
        <p14:creationId xmlns:p14="http://schemas.microsoft.com/office/powerpoint/2010/main" val="1278609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6A71-E41C-4174-8009-0E0F95323A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11B4B-2F6B-4CB4-9102-A74B948CF8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C1E5CA-6B41-407F-81FC-7E01D8038C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8615B5-2FB7-4146-A8BB-AE808ED8BC17}"/>
              </a:ext>
            </a:extLst>
          </p:cNvPr>
          <p:cNvSpPr>
            <a:spLocks noGrp="1"/>
          </p:cNvSpPr>
          <p:nvPr>
            <p:ph type="dt" sz="half" idx="10"/>
          </p:nvPr>
        </p:nvSpPr>
        <p:spPr/>
        <p:txBody>
          <a:bodyPr/>
          <a:lstStyle/>
          <a:p>
            <a:fld id="{C08F86A3-06E8-48ED-ADCD-39F43A8B9D53}" type="datetimeFigureOut">
              <a:rPr lang="en-US" smtClean="0"/>
              <a:t>1/10/2021</a:t>
            </a:fld>
            <a:endParaRPr lang="en-US"/>
          </a:p>
        </p:txBody>
      </p:sp>
      <p:sp>
        <p:nvSpPr>
          <p:cNvPr id="6" name="Footer Placeholder 5">
            <a:extLst>
              <a:ext uri="{FF2B5EF4-FFF2-40B4-BE49-F238E27FC236}">
                <a16:creationId xmlns:a16="http://schemas.microsoft.com/office/drawing/2014/main" id="{97D6444E-0984-45BE-A4F0-1302EA964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6C8085-EA56-48C7-B64E-4347C38113D0}"/>
              </a:ext>
            </a:extLst>
          </p:cNvPr>
          <p:cNvSpPr>
            <a:spLocks noGrp="1"/>
          </p:cNvSpPr>
          <p:nvPr>
            <p:ph type="sldNum" sz="quarter" idx="12"/>
          </p:nvPr>
        </p:nvSpPr>
        <p:spPr/>
        <p:txBody>
          <a:bodyPr/>
          <a:lstStyle/>
          <a:p>
            <a:fld id="{1DB8099B-B2DF-4453-851C-91136972D680}" type="slidenum">
              <a:rPr lang="en-US" smtClean="0"/>
              <a:t>‹#›</a:t>
            </a:fld>
            <a:endParaRPr lang="en-US"/>
          </a:p>
        </p:txBody>
      </p:sp>
    </p:spTree>
    <p:extLst>
      <p:ext uri="{BB962C8B-B14F-4D97-AF65-F5344CB8AC3E}">
        <p14:creationId xmlns:p14="http://schemas.microsoft.com/office/powerpoint/2010/main" val="43666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984B-EF58-4BC0-9F97-ECA7701891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5B4C18-40BD-4440-9A28-20F54C7D00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95D795-C3F3-4FC3-952F-1F55189DAA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A992F-00A7-468E-B848-F5C5AB732E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47C85C-A0F7-48CA-A73B-0C24297845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1B94B2-4971-48EF-8A92-34E9704FB12E}"/>
              </a:ext>
            </a:extLst>
          </p:cNvPr>
          <p:cNvSpPr>
            <a:spLocks noGrp="1"/>
          </p:cNvSpPr>
          <p:nvPr>
            <p:ph type="dt" sz="half" idx="10"/>
          </p:nvPr>
        </p:nvSpPr>
        <p:spPr/>
        <p:txBody>
          <a:bodyPr/>
          <a:lstStyle/>
          <a:p>
            <a:fld id="{C08F86A3-06E8-48ED-ADCD-39F43A8B9D53}" type="datetimeFigureOut">
              <a:rPr lang="en-US" smtClean="0"/>
              <a:t>1/10/2021</a:t>
            </a:fld>
            <a:endParaRPr lang="en-US"/>
          </a:p>
        </p:txBody>
      </p:sp>
      <p:sp>
        <p:nvSpPr>
          <p:cNvPr id="8" name="Footer Placeholder 7">
            <a:extLst>
              <a:ext uri="{FF2B5EF4-FFF2-40B4-BE49-F238E27FC236}">
                <a16:creationId xmlns:a16="http://schemas.microsoft.com/office/drawing/2014/main" id="{221E8B86-4B9D-4334-B865-A8DCACBC89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EF307E-6FD8-4D74-BBC9-65F675C587D6}"/>
              </a:ext>
            </a:extLst>
          </p:cNvPr>
          <p:cNvSpPr>
            <a:spLocks noGrp="1"/>
          </p:cNvSpPr>
          <p:nvPr>
            <p:ph type="sldNum" sz="quarter" idx="12"/>
          </p:nvPr>
        </p:nvSpPr>
        <p:spPr/>
        <p:txBody>
          <a:bodyPr/>
          <a:lstStyle/>
          <a:p>
            <a:fld id="{1DB8099B-B2DF-4453-851C-91136972D680}" type="slidenum">
              <a:rPr lang="en-US" smtClean="0"/>
              <a:t>‹#›</a:t>
            </a:fld>
            <a:endParaRPr lang="en-US"/>
          </a:p>
        </p:txBody>
      </p:sp>
    </p:spTree>
    <p:extLst>
      <p:ext uri="{BB962C8B-B14F-4D97-AF65-F5344CB8AC3E}">
        <p14:creationId xmlns:p14="http://schemas.microsoft.com/office/powerpoint/2010/main" val="2161152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C85D-A51B-4B14-B613-BC056145ED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B47CCB-535D-4885-917C-9DDDF782D4D4}"/>
              </a:ext>
            </a:extLst>
          </p:cNvPr>
          <p:cNvSpPr>
            <a:spLocks noGrp="1"/>
          </p:cNvSpPr>
          <p:nvPr>
            <p:ph type="dt" sz="half" idx="10"/>
          </p:nvPr>
        </p:nvSpPr>
        <p:spPr/>
        <p:txBody>
          <a:bodyPr/>
          <a:lstStyle/>
          <a:p>
            <a:fld id="{C08F86A3-06E8-48ED-ADCD-39F43A8B9D53}" type="datetimeFigureOut">
              <a:rPr lang="en-US" smtClean="0"/>
              <a:t>1/10/2021</a:t>
            </a:fld>
            <a:endParaRPr lang="en-US"/>
          </a:p>
        </p:txBody>
      </p:sp>
      <p:sp>
        <p:nvSpPr>
          <p:cNvPr id="4" name="Footer Placeholder 3">
            <a:extLst>
              <a:ext uri="{FF2B5EF4-FFF2-40B4-BE49-F238E27FC236}">
                <a16:creationId xmlns:a16="http://schemas.microsoft.com/office/drawing/2014/main" id="{70DB3082-4E8B-4BA1-B70F-EF7D0DDCE5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962E37-54C0-4448-9EEF-AFB061831BF4}"/>
              </a:ext>
            </a:extLst>
          </p:cNvPr>
          <p:cNvSpPr>
            <a:spLocks noGrp="1"/>
          </p:cNvSpPr>
          <p:nvPr>
            <p:ph type="sldNum" sz="quarter" idx="12"/>
          </p:nvPr>
        </p:nvSpPr>
        <p:spPr/>
        <p:txBody>
          <a:bodyPr/>
          <a:lstStyle/>
          <a:p>
            <a:fld id="{1DB8099B-B2DF-4453-851C-91136972D680}" type="slidenum">
              <a:rPr lang="en-US" smtClean="0"/>
              <a:t>‹#›</a:t>
            </a:fld>
            <a:endParaRPr lang="en-US"/>
          </a:p>
        </p:txBody>
      </p:sp>
    </p:spTree>
    <p:extLst>
      <p:ext uri="{BB962C8B-B14F-4D97-AF65-F5344CB8AC3E}">
        <p14:creationId xmlns:p14="http://schemas.microsoft.com/office/powerpoint/2010/main" val="2366310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721EF7-5E66-4946-9745-262B2D75637C}"/>
              </a:ext>
            </a:extLst>
          </p:cNvPr>
          <p:cNvSpPr>
            <a:spLocks noGrp="1"/>
          </p:cNvSpPr>
          <p:nvPr>
            <p:ph type="dt" sz="half" idx="10"/>
          </p:nvPr>
        </p:nvSpPr>
        <p:spPr/>
        <p:txBody>
          <a:bodyPr/>
          <a:lstStyle/>
          <a:p>
            <a:fld id="{C08F86A3-06E8-48ED-ADCD-39F43A8B9D53}" type="datetimeFigureOut">
              <a:rPr lang="en-US" smtClean="0"/>
              <a:t>1/10/2021</a:t>
            </a:fld>
            <a:endParaRPr lang="en-US"/>
          </a:p>
        </p:txBody>
      </p:sp>
      <p:sp>
        <p:nvSpPr>
          <p:cNvPr id="3" name="Footer Placeholder 2">
            <a:extLst>
              <a:ext uri="{FF2B5EF4-FFF2-40B4-BE49-F238E27FC236}">
                <a16:creationId xmlns:a16="http://schemas.microsoft.com/office/drawing/2014/main" id="{EB05E192-E625-4949-AA53-5E48F9D46A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F41334-8F6C-4137-AA5C-1C5B35B811FE}"/>
              </a:ext>
            </a:extLst>
          </p:cNvPr>
          <p:cNvSpPr>
            <a:spLocks noGrp="1"/>
          </p:cNvSpPr>
          <p:nvPr>
            <p:ph type="sldNum" sz="quarter" idx="12"/>
          </p:nvPr>
        </p:nvSpPr>
        <p:spPr/>
        <p:txBody>
          <a:bodyPr/>
          <a:lstStyle/>
          <a:p>
            <a:fld id="{1DB8099B-B2DF-4453-851C-91136972D680}" type="slidenum">
              <a:rPr lang="en-US" smtClean="0"/>
              <a:t>‹#›</a:t>
            </a:fld>
            <a:endParaRPr lang="en-US"/>
          </a:p>
        </p:txBody>
      </p:sp>
    </p:spTree>
    <p:extLst>
      <p:ext uri="{BB962C8B-B14F-4D97-AF65-F5344CB8AC3E}">
        <p14:creationId xmlns:p14="http://schemas.microsoft.com/office/powerpoint/2010/main" val="2182599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2F55-C7FD-42CE-A5B2-E4BB65BDF4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46B3D0-5115-49AC-9EFC-D128668C99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095741-C6A7-4C79-8A63-FF53E4C2E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DBF8F1-352D-49F9-9BFC-D4672A211336}"/>
              </a:ext>
            </a:extLst>
          </p:cNvPr>
          <p:cNvSpPr>
            <a:spLocks noGrp="1"/>
          </p:cNvSpPr>
          <p:nvPr>
            <p:ph type="dt" sz="half" idx="10"/>
          </p:nvPr>
        </p:nvSpPr>
        <p:spPr/>
        <p:txBody>
          <a:bodyPr/>
          <a:lstStyle/>
          <a:p>
            <a:fld id="{C08F86A3-06E8-48ED-ADCD-39F43A8B9D53}" type="datetimeFigureOut">
              <a:rPr lang="en-US" smtClean="0"/>
              <a:t>1/10/2021</a:t>
            </a:fld>
            <a:endParaRPr lang="en-US"/>
          </a:p>
        </p:txBody>
      </p:sp>
      <p:sp>
        <p:nvSpPr>
          <p:cNvPr id="6" name="Footer Placeholder 5">
            <a:extLst>
              <a:ext uri="{FF2B5EF4-FFF2-40B4-BE49-F238E27FC236}">
                <a16:creationId xmlns:a16="http://schemas.microsoft.com/office/drawing/2014/main" id="{B0F328F3-3776-439D-A419-DB1B1F4F8F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DDA98-5437-4781-9F6F-902425EA5D78}"/>
              </a:ext>
            </a:extLst>
          </p:cNvPr>
          <p:cNvSpPr>
            <a:spLocks noGrp="1"/>
          </p:cNvSpPr>
          <p:nvPr>
            <p:ph type="sldNum" sz="quarter" idx="12"/>
          </p:nvPr>
        </p:nvSpPr>
        <p:spPr/>
        <p:txBody>
          <a:bodyPr/>
          <a:lstStyle/>
          <a:p>
            <a:fld id="{1DB8099B-B2DF-4453-851C-91136972D680}" type="slidenum">
              <a:rPr lang="en-US" smtClean="0"/>
              <a:t>‹#›</a:t>
            </a:fld>
            <a:endParaRPr lang="en-US"/>
          </a:p>
        </p:txBody>
      </p:sp>
    </p:spTree>
    <p:extLst>
      <p:ext uri="{BB962C8B-B14F-4D97-AF65-F5344CB8AC3E}">
        <p14:creationId xmlns:p14="http://schemas.microsoft.com/office/powerpoint/2010/main" val="2649716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732E-0048-4F3A-AE99-329D07CBE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5F69AA-C013-482B-9830-1FEF35820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1FCFEC-927A-4605-B992-9DAD994F5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363963-7810-465F-A4AE-0A5CAFEFFD80}"/>
              </a:ext>
            </a:extLst>
          </p:cNvPr>
          <p:cNvSpPr>
            <a:spLocks noGrp="1"/>
          </p:cNvSpPr>
          <p:nvPr>
            <p:ph type="dt" sz="half" idx="10"/>
          </p:nvPr>
        </p:nvSpPr>
        <p:spPr/>
        <p:txBody>
          <a:bodyPr/>
          <a:lstStyle/>
          <a:p>
            <a:fld id="{C08F86A3-06E8-48ED-ADCD-39F43A8B9D53}" type="datetimeFigureOut">
              <a:rPr lang="en-US" smtClean="0"/>
              <a:t>1/10/2021</a:t>
            </a:fld>
            <a:endParaRPr lang="en-US"/>
          </a:p>
        </p:txBody>
      </p:sp>
      <p:sp>
        <p:nvSpPr>
          <p:cNvPr id="6" name="Footer Placeholder 5">
            <a:extLst>
              <a:ext uri="{FF2B5EF4-FFF2-40B4-BE49-F238E27FC236}">
                <a16:creationId xmlns:a16="http://schemas.microsoft.com/office/drawing/2014/main" id="{E2756BC2-18FA-4296-B1BF-B2EDC77D65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D6756-3EA4-4741-AD84-A239883D11D2}"/>
              </a:ext>
            </a:extLst>
          </p:cNvPr>
          <p:cNvSpPr>
            <a:spLocks noGrp="1"/>
          </p:cNvSpPr>
          <p:nvPr>
            <p:ph type="sldNum" sz="quarter" idx="12"/>
          </p:nvPr>
        </p:nvSpPr>
        <p:spPr/>
        <p:txBody>
          <a:bodyPr/>
          <a:lstStyle/>
          <a:p>
            <a:fld id="{1DB8099B-B2DF-4453-851C-91136972D680}" type="slidenum">
              <a:rPr lang="en-US" smtClean="0"/>
              <a:t>‹#›</a:t>
            </a:fld>
            <a:endParaRPr lang="en-US"/>
          </a:p>
        </p:txBody>
      </p:sp>
    </p:spTree>
    <p:extLst>
      <p:ext uri="{BB962C8B-B14F-4D97-AF65-F5344CB8AC3E}">
        <p14:creationId xmlns:p14="http://schemas.microsoft.com/office/powerpoint/2010/main" val="130717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6878A-09DA-45CB-B168-F9240C815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F7E5DB-2702-4D3E-AF88-7FED0FA298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29EE4A-4673-401E-B6C4-C8F5421EA9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F86A3-06E8-48ED-ADCD-39F43A8B9D53}" type="datetimeFigureOut">
              <a:rPr lang="en-US" smtClean="0"/>
              <a:t>1/10/2021</a:t>
            </a:fld>
            <a:endParaRPr lang="en-US"/>
          </a:p>
        </p:txBody>
      </p:sp>
      <p:sp>
        <p:nvSpPr>
          <p:cNvPr id="5" name="Footer Placeholder 4">
            <a:extLst>
              <a:ext uri="{FF2B5EF4-FFF2-40B4-BE49-F238E27FC236}">
                <a16:creationId xmlns:a16="http://schemas.microsoft.com/office/drawing/2014/main" id="{6A2B4226-4724-41B7-A10B-3F004E1D3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9D1A0D-25FC-4CC7-99E8-A138408A9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8099B-B2DF-4453-851C-91136972D680}" type="slidenum">
              <a:rPr lang="en-US" smtClean="0"/>
              <a:t>‹#›</a:t>
            </a:fld>
            <a:endParaRPr lang="en-US"/>
          </a:p>
        </p:txBody>
      </p:sp>
    </p:spTree>
    <p:extLst>
      <p:ext uri="{BB962C8B-B14F-4D97-AF65-F5344CB8AC3E}">
        <p14:creationId xmlns:p14="http://schemas.microsoft.com/office/powerpoint/2010/main" val="1575992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w3jLJU7DT5E?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3">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B7803A5-E235-4760-9E3C-4A4B8617F0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111"/>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130BFF1-AF3D-451F-9202-E23DC34BBC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67" r="21666"/>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75">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ame 77">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2987DE65-C729-4001-9190-BC2119E16231}"/>
              </a:ext>
            </a:extLst>
          </p:cNvPr>
          <p:cNvSpPr>
            <a:spLocks noGrp="1"/>
          </p:cNvSpPr>
          <p:nvPr>
            <p:ph type="subTitle" idx="1"/>
          </p:nvPr>
        </p:nvSpPr>
        <p:spPr>
          <a:xfrm>
            <a:off x="4745528" y="3871459"/>
            <a:ext cx="2700944" cy="659993"/>
          </a:xfrm>
          <a:noFill/>
        </p:spPr>
        <p:txBody>
          <a:bodyPr>
            <a:normAutofit/>
          </a:bodyPr>
          <a:lstStyle/>
          <a:p>
            <a:endParaRPr lang="en-US" sz="1600" dirty="0">
              <a:solidFill>
                <a:srgbClr val="080808"/>
              </a:solidFill>
            </a:endParaRPr>
          </a:p>
        </p:txBody>
      </p:sp>
      <p:sp>
        <p:nvSpPr>
          <p:cNvPr id="2" name="Title 1">
            <a:extLst>
              <a:ext uri="{FF2B5EF4-FFF2-40B4-BE49-F238E27FC236}">
                <a16:creationId xmlns:a16="http://schemas.microsoft.com/office/drawing/2014/main" id="{990D32F2-FC2F-415A-B9F5-602409254315}"/>
              </a:ext>
            </a:extLst>
          </p:cNvPr>
          <p:cNvSpPr>
            <a:spLocks noGrp="1"/>
          </p:cNvSpPr>
          <p:nvPr>
            <p:ph type="ctrTitle"/>
          </p:nvPr>
        </p:nvSpPr>
        <p:spPr>
          <a:xfrm>
            <a:off x="4286858" y="2761554"/>
            <a:ext cx="3618284" cy="1345720"/>
          </a:xfrm>
          <a:noFill/>
        </p:spPr>
        <p:txBody>
          <a:bodyPr anchor="ctr">
            <a:normAutofit/>
          </a:bodyPr>
          <a:lstStyle/>
          <a:p>
            <a:r>
              <a:rPr lang="en-US" sz="2800" b="0" i="0" u="none" strike="noStrike" dirty="0" err="1">
                <a:solidFill>
                  <a:srgbClr val="080808"/>
                </a:solidFill>
                <a:effectLst/>
                <a:latin typeface="Arial" panose="020B0604020202020204" pitchFamily="34" charset="0"/>
              </a:rPr>
              <a:t>Introducción</a:t>
            </a:r>
            <a:r>
              <a:rPr lang="en-US" sz="2800" b="0" i="0" u="none" strike="noStrike" dirty="0">
                <a:solidFill>
                  <a:srgbClr val="080808"/>
                </a:solidFill>
                <a:effectLst/>
                <a:latin typeface="Arial" panose="020B0604020202020204" pitchFamily="34" charset="0"/>
              </a:rPr>
              <a:t> a Python (HC-02)</a:t>
            </a:r>
            <a:endParaRPr lang="en-US" sz="2800" dirty="0">
              <a:solidFill>
                <a:srgbClr val="080808"/>
              </a:solidFill>
            </a:endParaRPr>
          </a:p>
        </p:txBody>
      </p:sp>
    </p:spTree>
    <p:extLst>
      <p:ext uri="{BB962C8B-B14F-4D97-AF65-F5344CB8AC3E}">
        <p14:creationId xmlns:p14="http://schemas.microsoft.com/office/powerpoint/2010/main" val="3404104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25151B-6C12-42AE-A08F-AD2635D21959}"/>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dirty="0"/>
              <a:t>Git hub</a:t>
            </a:r>
            <a:endParaRPr lang="en-US"/>
          </a:p>
        </p:txBody>
      </p:sp>
      <p:sp>
        <p:nvSpPr>
          <p:cNvPr id="3" name="Content Placeholder 2">
            <a:extLst>
              <a:ext uri="{FF2B5EF4-FFF2-40B4-BE49-F238E27FC236}">
                <a16:creationId xmlns:a16="http://schemas.microsoft.com/office/drawing/2014/main" id="{F67A60FB-CA4F-4C13-B855-F80A0D6ECFCF}"/>
              </a:ext>
            </a:extLst>
          </p:cNvPr>
          <p:cNvSpPr>
            <a:spLocks noGrp="1"/>
          </p:cNvSpPr>
          <p:nvPr>
            <p:ph idx="1"/>
          </p:nvPr>
        </p:nvSpPr>
        <p:spPr>
          <a:xfrm>
            <a:off x="1524000" y="5636465"/>
            <a:ext cx="9144000" cy="646785"/>
          </a:xfrm>
        </p:spPr>
        <p:txBody>
          <a:bodyPr vert="horz" lIns="91440" tIns="45720" rIns="91440" bIns="45720" rtlCol="0">
            <a:normAutofit/>
          </a:bodyPr>
          <a:lstStyle/>
          <a:p>
            <a:pPr marL="0" indent="0" algn="ctr">
              <a:buNone/>
            </a:pPr>
            <a:r>
              <a:rPr lang="en-US" sz="2400"/>
              <a:t>Veamos cómo funciona…</a:t>
            </a:r>
          </a:p>
        </p:txBody>
      </p:sp>
      <p:pic>
        <p:nvPicPr>
          <p:cNvPr id="4" name="Picture 2" descr="A black and white logo&#10;&#10;Description automatically generated with low confidence">
            <a:extLst>
              <a:ext uri="{FF2B5EF4-FFF2-40B4-BE49-F238E27FC236}">
                <a16:creationId xmlns:a16="http://schemas.microsoft.com/office/drawing/2014/main" id="{172CE449-3E6C-469F-B051-9C102EFCAD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674" r="2" b="11113"/>
          <a:stretch/>
        </p:blipFill>
        <p:spPr bwMode="auto">
          <a:xfrm>
            <a:off x="1690046" y="386205"/>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14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48" name="Rectangle 47">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33123-48BB-49FF-AD93-F71F40BD3FDC}"/>
              </a:ext>
            </a:extLst>
          </p:cNvPr>
          <p:cNvSpPr>
            <a:spLocks noGrp="1"/>
          </p:cNvSpPr>
          <p:nvPr>
            <p:ph type="title"/>
          </p:nvPr>
        </p:nvSpPr>
        <p:spPr>
          <a:xfrm>
            <a:off x="589560" y="856180"/>
            <a:ext cx="4560584" cy="1128068"/>
          </a:xfrm>
        </p:spPr>
        <p:txBody>
          <a:bodyPr anchor="ctr">
            <a:normAutofit/>
          </a:bodyPr>
          <a:lstStyle/>
          <a:p>
            <a:r>
              <a:rPr lang="en-US" sz="4000"/>
              <a:t>¿Que es python?</a:t>
            </a:r>
          </a:p>
        </p:txBody>
      </p:sp>
      <p:graphicFrame>
        <p:nvGraphicFramePr>
          <p:cNvPr id="5" name="Content Placeholder 2">
            <a:extLst>
              <a:ext uri="{FF2B5EF4-FFF2-40B4-BE49-F238E27FC236}">
                <a16:creationId xmlns:a16="http://schemas.microsoft.com/office/drawing/2014/main" id="{6011841B-AD8D-4D7E-A414-4C4AC065AD56}"/>
              </a:ext>
            </a:extLst>
          </p:cNvPr>
          <p:cNvGraphicFramePr>
            <a:graphicFrameLocks noGrp="1"/>
          </p:cNvGraphicFramePr>
          <p:nvPr>
            <p:ph idx="1"/>
            <p:extLst>
              <p:ext uri="{D42A27DB-BD31-4B8C-83A1-F6EECF244321}">
                <p14:modId xmlns:p14="http://schemas.microsoft.com/office/powerpoint/2010/main" val="597574036"/>
              </p:ext>
            </p:extLst>
          </p:nvPr>
        </p:nvGraphicFramePr>
        <p:xfrm>
          <a:off x="590719" y="1808923"/>
          <a:ext cx="10819403" cy="4501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667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1B1B-86B0-41BD-A8A5-A338A0458123}"/>
              </a:ext>
            </a:extLst>
          </p:cNvPr>
          <p:cNvSpPr>
            <a:spLocks noGrp="1"/>
          </p:cNvSpPr>
          <p:nvPr>
            <p:ph type="title"/>
          </p:nvPr>
        </p:nvSpPr>
        <p:spPr>
          <a:xfrm>
            <a:off x="4965430" y="629268"/>
            <a:ext cx="6586491" cy="1286160"/>
          </a:xfrm>
        </p:spPr>
        <p:txBody>
          <a:bodyPr anchor="b">
            <a:normAutofit/>
          </a:bodyPr>
          <a:lstStyle/>
          <a:p>
            <a:r>
              <a:rPr lang="en-US" dirty="0"/>
              <a:t>Historia</a:t>
            </a:r>
          </a:p>
        </p:txBody>
      </p:sp>
      <p:sp>
        <p:nvSpPr>
          <p:cNvPr id="3" name="Content Placeholder 2">
            <a:extLst>
              <a:ext uri="{FF2B5EF4-FFF2-40B4-BE49-F238E27FC236}">
                <a16:creationId xmlns:a16="http://schemas.microsoft.com/office/drawing/2014/main" id="{421CE977-BF98-4CE8-9888-3A3D8AAF535D}"/>
              </a:ext>
            </a:extLst>
          </p:cNvPr>
          <p:cNvSpPr>
            <a:spLocks noGrp="1"/>
          </p:cNvSpPr>
          <p:nvPr>
            <p:ph idx="1"/>
          </p:nvPr>
        </p:nvSpPr>
        <p:spPr>
          <a:xfrm>
            <a:off x="4965431" y="2438400"/>
            <a:ext cx="6586489" cy="3785419"/>
          </a:xfrm>
        </p:spPr>
        <p:txBody>
          <a:bodyPr>
            <a:normAutofit/>
          </a:bodyPr>
          <a:lstStyle/>
          <a:p>
            <a:r>
              <a:rPr lang="en-US" sz="2000"/>
              <a:t>Se empezó a utilizer en 1989 </a:t>
            </a:r>
          </a:p>
          <a:p>
            <a:r>
              <a:rPr lang="en-US" sz="2000"/>
              <a:t>Fue creado por Guido Van Rossum </a:t>
            </a:r>
          </a:p>
          <a:p>
            <a:r>
              <a:rPr lang="en-US" sz="2000"/>
              <a:t>Multipropósito</a:t>
            </a:r>
          </a:p>
          <a:p>
            <a:r>
              <a:rPr lang="en-US" sz="2000"/>
              <a:t>Versátil</a:t>
            </a:r>
          </a:p>
          <a:p>
            <a:r>
              <a:rPr lang="en-US" sz="2000"/>
              <a:t>Gran cantidad de librerías (astropy, Kedro, matplotlib..)</a:t>
            </a:r>
          </a:p>
        </p:txBody>
      </p:sp>
      <p:pic>
        <p:nvPicPr>
          <p:cNvPr id="2050" name="Picture 2">
            <a:extLst>
              <a:ext uri="{FF2B5EF4-FFF2-40B4-BE49-F238E27FC236}">
                <a16:creationId xmlns:a16="http://schemas.microsoft.com/office/drawing/2014/main" id="{DC89DC0B-55A0-4767-B4E7-9C27D58627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250"/>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6EF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23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3017B7-DB56-477D-A4AE-8EC1B3C99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5B382-7794-4661-9189-414CCFD2A292}"/>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6000"/>
              <a:t>Python</a:t>
            </a:r>
          </a:p>
        </p:txBody>
      </p:sp>
      <p:grpSp>
        <p:nvGrpSpPr>
          <p:cNvPr id="73" name="Group 7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74" name="Straight Connector 7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BD4E14A0-0357-4A4E-89C0-598087268127}"/>
              </a:ext>
            </a:extLst>
          </p:cNvPr>
          <p:cNvSpPr>
            <a:spLocks noGrp="1"/>
          </p:cNvSpPr>
          <p:nvPr>
            <p:ph idx="1"/>
          </p:nvPr>
        </p:nvSpPr>
        <p:spPr>
          <a:xfrm>
            <a:off x="7331383" y="5227455"/>
            <a:ext cx="3876085" cy="857461"/>
          </a:xfrm>
        </p:spPr>
        <p:txBody>
          <a:bodyPr vert="horz" lIns="91440" tIns="45720" rIns="91440" bIns="45720" rtlCol="0">
            <a:normAutofit/>
          </a:bodyPr>
          <a:lstStyle/>
          <a:p>
            <a:pPr marL="0" indent="0">
              <a:buNone/>
            </a:pPr>
            <a:r>
              <a:rPr lang="en-US" sz="2400"/>
              <a:t>Manos a la obra </a:t>
            </a:r>
          </a:p>
        </p:txBody>
      </p:sp>
      <p:sp>
        <p:nvSpPr>
          <p:cNvPr id="77" name="Rectangle 7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BUY I CAN'T KEEP CALM COZ I AM A PYTHONIST WOMENS T SHIRT – leavf">
            <a:extLst>
              <a:ext uri="{FF2B5EF4-FFF2-40B4-BE49-F238E27FC236}">
                <a16:creationId xmlns:a16="http://schemas.microsoft.com/office/drawing/2014/main" id="{EF8A914F-D731-4095-8EBD-19BCA21485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6" b="-2"/>
          <a:stretch/>
        </p:blipFill>
        <p:spPr bwMode="auto">
          <a:xfrm>
            <a:off x="942597" y="612553"/>
            <a:ext cx="5608830" cy="563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671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tar filled sky&#10;&#10;Description automatically generated">
            <a:extLst>
              <a:ext uri="{FF2B5EF4-FFF2-40B4-BE49-F238E27FC236}">
                <a16:creationId xmlns:a16="http://schemas.microsoft.com/office/drawing/2014/main" id="{B4F7E859-F98F-49A7-BE27-E89911033F00}"/>
              </a:ext>
            </a:extLst>
          </p:cNvPr>
          <p:cNvPicPr>
            <a:picLocks noGrp="1" noChangeAspect="1"/>
          </p:cNvPicPr>
          <p:nvPr>
            <p:ph idx="1"/>
          </p:nvPr>
        </p:nvPicPr>
        <p:blipFill rotWithShape="1">
          <a:blip r:embed="rId2"/>
          <a:srcRect t="22627" r="9089" b="5450"/>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8CDEC3-19B6-499F-864B-24D587EA91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NINE Hub CR</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11305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AB6F8-1B1F-464F-9F0A-262013ED5279}"/>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Alpha-Cen</a:t>
            </a: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n 7" descr="Imagen que contiene alimentos&#10;&#10;Descripción generada automáticamente">
            <a:extLst>
              <a:ext uri="{FF2B5EF4-FFF2-40B4-BE49-F238E27FC236}">
                <a16:creationId xmlns:a16="http://schemas.microsoft.com/office/drawing/2014/main" id="{5988B2EB-AF65-488C-8A4F-B471ABF946FF}"/>
              </a:ext>
            </a:extLst>
          </p:cNvPr>
          <p:cNvPicPr>
            <a:picLocks noChangeAspect="1"/>
          </p:cNvPicPr>
          <p:nvPr/>
        </p:nvPicPr>
        <p:blipFill rotWithShape="1">
          <a:blip r:embed="rId3"/>
          <a:srcRect t="2426"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525268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23F47-2731-4608-BD7A-A30E1BCFD91D}"/>
              </a:ext>
            </a:extLst>
          </p:cNvPr>
          <p:cNvSpPr>
            <a:spLocks noGrp="1"/>
          </p:cNvSpPr>
          <p:nvPr>
            <p:ph type="title"/>
          </p:nvPr>
        </p:nvSpPr>
        <p:spPr/>
        <p:txBody>
          <a:bodyPr/>
          <a:lstStyle/>
          <a:p>
            <a:r>
              <a:rPr lang="es-ES">
                <a:cs typeface="Calibri Light"/>
              </a:rPr>
              <a:t>Programa de NINE de NRAO</a:t>
            </a:r>
          </a:p>
        </p:txBody>
      </p:sp>
      <p:pic>
        <p:nvPicPr>
          <p:cNvPr id="5" name="Imagen 5" descr="Forma&#10;&#10;Descripción generada automáticamente">
            <a:extLst>
              <a:ext uri="{FF2B5EF4-FFF2-40B4-BE49-F238E27FC236}">
                <a16:creationId xmlns:a16="http://schemas.microsoft.com/office/drawing/2014/main" id="{8437E25C-DAFC-4213-808F-AA8D7DA198A3}"/>
              </a:ext>
            </a:extLst>
          </p:cNvPr>
          <p:cNvPicPr>
            <a:picLocks noChangeAspect="1"/>
          </p:cNvPicPr>
          <p:nvPr/>
        </p:nvPicPr>
        <p:blipFill>
          <a:blip r:embed="rId3"/>
          <a:stretch>
            <a:fillRect/>
          </a:stretch>
        </p:blipFill>
        <p:spPr>
          <a:xfrm>
            <a:off x="108279" y="1510342"/>
            <a:ext cx="6727705" cy="4311769"/>
          </a:xfrm>
          <a:prstGeom prst="rect">
            <a:avLst/>
          </a:prstGeom>
        </p:spPr>
      </p:pic>
      <p:pic>
        <p:nvPicPr>
          <p:cNvPr id="6" name="Imagen 6" descr="Logotipo&#10;&#10;Descripción generada automáticamente">
            <a:extLst>
              <a:ext uri="{FF2B5EF4-FFF2-40B4-BE49-F238E27FC236}">
                <a16:creationId xmlns:a16="http://schemas.microsoft.com/office/drawing/2014/main" id="{88637739-9FB0-42C1-8743-04DF2F5F0D49}"/>
              </a:ext>
            </a:extLst>
          </p:cNvPr>
          <p:cNvPicPr>
            <a:picLocks noChangeAspect="1"/>
          </p:cNvPicPr>
          <p:nvPr/>
        </p:nvPicPr>
        <p:blipFill rotWithShape="1">
          <a:blip r:embed="rId4"/>
          <a:srcRect r="19202" b="-813"/>
          <a:stretch/>
        </p:blipFill>
        <p:spPr>
          <a:xfrm>
            <a:off x="5759570" y="2666291"/>
            <a:ext cx="5849267" cy="2244297"/>
          </a:xfrm>
          <a:prstGeom prst="rect">
            <a:avLst/>
          </a:prstGeom>
        </p:spPr>
      </p:pic>
    </p:spTree>
    <p:extLst>
      <p:ext uri="{BB962C8B-B14F-4D97-AF65-F5344CB8AC3E}">
        <p14:creationId xmlns:p14="http://schemas.microsoft.com/office/powerpoint/2010/main" val="50339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3E643-8FD8-4B71-BD02-299EC8D58994}"/>
              </a:ext>
            </a:extLst>
          </p:cNvPr>
          <p:cNvSpPr>
            <a:spLocks noGrp="1"/>
          </p:cNvSpPr>
          <p:nvPr>
            <p:ph type="title"/>
          </p:nvPr>
        </p:nvSpPr>
        <p:spPr>
          <a:xfrm>
            <a:off x="838201" y="345810"/>
            <a:ext cx="5120561" cy="1325563"/>
          </a:xfrm>
        </p:spPr>
        <p:txBody>
          <a:bodyPr>
            <a:normAutofit/>
          </a:bodyPr>
          <a:lstStyle/>
          <a:p>
            <a:r>
              <a:rPr lang="en-US" dirty="0" err="1"/>
              <a:t>Instructores</a:t>
            </a:r>
            <a:r>
              <a:rPr lang="en-US" dirty="0"/>
              <a:t> del </a:t>
            </a:r>
            <a:r>
              <a:rPr lang="en-US" dirty="0" err="1"/>
              <a:t>curso</a:t>
            </a:r>
            <a:endParaRPr lang="en-US" dirty="0"/>
          </a:p>
        </p:txBody>
      </p:sp>
      <p:sp>
        <p:nvSpPr>
          <p:cNvPr id="3" name="Content Placeholder 2">
            <a:extLst>
              <a:ext uri="{FF2B5EF4-FFF2-40B4-BE49-F238E27FC236}">
                <a16:creationId xmlns:a16="http://schemas.microsoft.com/office/drawing/2014/main" id="{6F3D5FF6-CB16-478F-8A91-E6FC2B0DD2E3}"/>
              </a:ext>
            </a:extLst>
          </p:cNvPr>
          <p:cNvSpPr>
            <a:spLocks noGrp="1"/>
          </p:cNvSpPr>
          <p:nvPr>
            <p:ph idx="1"/>
          </p:nvPr>
        </p:nvSpPr>
        <p:spPr>
          <a:xfrm>
            <a:off x="838201" y="1825625"/>
            <a:ext cx="5821016" cy="4351338"/>
          </a:xfrm>
        </p:spPr>
        <p:txBody>
          <a:bodyPr>
            <a:normAutofit/>
          </a:bodyPr>
          <a:lstStyle/>
          <a:p>
            <a:r>
              <a:rPr lang="en-US" dirty="0"/>
              <a:t>Natalia Ramírez Vega</a:t>
            </a:r>
          </a:p>
          <a:p>
            <a:pPr lvl="1"/>
            <a:r>
              <a:rPr lang="en-US" dirty="0"/>
              <a:t>naramve@gmail.com</a:t>
            </a:r>
          </a:p>
          <a:p>
            <a:endParaRPr lang="en-US" dirty="0"/>
          </a:p>
          <a:p>
            <a:r>
              <a:rPr lang="en-US" dirty="0"/>
              <a:t>Mauricio Rodríguez Alas</a:t>
            </a:r>
          </a:p>
          <a:p>
            <a:pPr lvl="1"/>
            <a:r>
              <a:rPr lang="en-US" sz="2400" dirty="0">
                <a:solidFill>
                  <a:srgbClr val="080808"/>
                </a:solidFill>
              </a:rPr>
              <a:t>mauricio.rodriguez.alas@gmail.com</a:t>
            </a:r>
            <a:endParaRPr lang="en-US" dirty="0"/>
          </a:p>
          <a:p>
            <a:endParaRPr lang="en-US"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CCBE10D-AFF0-47AF-953F-D57567B030F1}"/>
              </a:ext>
            </a:extLst>
          </p:cNvPr>
          <p:cNvPicPr>
            <a:picLocks noChangeAspect="1"/>
          </p:cNvPicPr>
          <p:nvPr/>
        </p:nvPicPr>
        <p:blipFill rotWithShape="1">
          <a:blip r:embed="rId2"/>
          <a:srcRect l="530"/>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2711EAD5-B315-474A-B598-D57BF67E604D}"/>
              </a:ext>
            </a:extLst>
          </p:cNvPr>
          <p:cNvPicPr>
            <a:picLocks noChangeAspect="1"/>
          </p:cNvPicPr>
          <p:nvPr/>
        </p:nvPicPr>
        <p:blipFill rotWithShape="1">
          <a:blip r:embed="rId3"/>
          <a:srcRect l="883" r="1378" b="2"/>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2159932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D35-8DDF-4916-8E65-96A37B2EE85F}"/>
              </a:ext>
            </a:extLst>
          </p:cNvPr>
          <p:cNvSpPr>
            <a:spLocks noGrp="1"/>
          </p:cNvSpPr>
          <p:nvPr>
            <p:ph type="title"/>
          </p:nvPr>
        </p:nvSpPr>
        <p:spPr/>
        <p:txBody>
          <a:bodyPr/>
          <a:lstStyle/>
          <a:p>
            <a:r>
              <a:rPr lang="en-US" sz="3600" dirty="0">
                <a:cs typeface="Calibri Light"/>
              </a:rPr>
              <a:t>¿</a:t>
            </a:r>
            <a:r>
              <a:rPr lang="en-US" sz="3600" err="1">
                <a:cs typeface="Calibri Light"/>
              </a:rPr>
              <a:t>Cómo</a:t>
            </a:r>
            <a:r>
              <a:rPr lang="en-US" sz="3600" dirty="0">
                <a:cs typeface="Calibri Light"/>
              </a:rPr>
              <a:t> </a:t>
            </a:r>
            <a:r>
              <a:rPr lang="en-US" sz="3600" err="1">
                <a:cs typeface="Calibri Light"/>
              </a:rPr>
              <a:t>consideras</a:t>
            </a:r>
            <a:r>
              <a:rPr lang="en-US" sz="3600" dirty="0">
                <a:cs typeface="Calibri Light"/>
              </a:rPr>
              <a:t> </a:t>
            </a:r>
            <a:r>
              <a:rPr lang="en-US" sz="3600" err="1">
                <a:cs typeface="Calibri Light"/>
              </a:rPr>
              <a:t>tu</a:t>
            </a:r>
            <a:r>
              <a:rPr lang="en-US" sz="3600" dirty="0">
                <a:cs typeface="Calibri Light"/>
              </a:rPr>
              <a:t> </a:t>
            </a:r>
            <a:r>
              <a:rPr lang="en-US" sz="3600" err="1">
                <a:cs typeface="Calibri Light"/>
              </a:rPr>
              <a:t>experiencia</a:t>
            </a:r>
            <a:r>
              <a:rPr lang="en-US" sz="3600" dirty="0">
                <a:cs typeface="Calibri Light"/>
              </a:rPr>
              <a:t> </a:t>
            </a:r>
            <a:r>
              <a:rPr lang="en-US" sz="3600">
                <a:cs typeface="Calibri Light"/>
              </a:rPr>
              <a:t>en programación?</a:t>
            </a:r>
            <a:endParaRPr lang="en-US" sz="4000">
              <a:cs typeface="Calibri Light" panose="020F0302020204030204"/>
            </a:endParaRPr>
          </a:p>
        </p:txBody>
      </p:sp>
      <p:sp>
        <p:nvSpPr>
          <p:cNvPr id="3" name="Content Placeholder 2">
            <a:extLst>
              <a:ext uri="{FF2B5EF4-FFF2-40B4-BE49-F238E27FC236}">
                <a16:creationId xmlns:a16="http://schemas.microsoft.com/office/drawing/2014/main" id="{9F054DAE-BF24-4BA7-8B5E-FB2537EE92AB}"/>
              </a:ext>
            </a:extLst>
          </p:cNvPr>
          <p:cNvSpPr>
            <a:spLocks noGrp="1"/>
          </p:cNvSpPr>
          <p:nvPr>
            <p:ph idx="1"/>
          </p:nvPr>
        </p:nvSpPr>
        <p:spPr>
          <a:xfrm>
            <a:off x="1185582" y="1870449"/>
            <a:ext cx="9451042" cy="485309"/>
          </a:xfrm>
        </p:spPr>
        <p:txBody>
          <a:bodyPr vert="horz" lIns="91440" tIns="45720" rIns="91440" bIns="45720" rtlCol="0" anchor="t">
            <a:normAutofit/>
          </a:bodyPr>
          <a:lstStyle/>
          <a:p>
            <a:pPr marL="0" indent="0">
              <a:buNone/>
            </a:pPr>
            <a:r>
              <a:rPr lang="en-US">
                <a:cs typeface="Calibri"/>
              </a:rPr>
              <a:t>Nula                                     Intermedia                              Avanzada</a:t>
            </a:r>
            <a:endParaRPr lang="en-US"/>
          </a:p>
        </p:txBody>
      </p:sp>
      <p:sp>
        <p:nvSpPr>
          <p:cNvPr id="5" name="Oval 4">
            <a:extLst>
              <a:ext uri="{FF2B5EF4-FFF2-40B4-BE49-F238E27FC236}">
                <a16:creationId xmlns:a16="http://schemas.microsoft.com/office/drawing/2014/main" id="{B1C78276-335D-4203-A07A-7CDD7CA788CE}"/>
              </a:ext>
            </a:extLst>
          </p:cNvPr>
          <p:cNvSpPr/>
          <p:nvPr/>
        </p:nvSpPr>
        <p:spPr>
          <a:xfrm>
            <a:off x="4560234" y="2789704"/>
            <a:ext cx="2700617" cy="2498911"/>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3DCF269-D6FA-44DE-9983-BFECC5DE13AE}"/>
              </a:ext>
            </a:extLst>
          </p:cNvPr>
          <p:cNvSpPr/>
          <p:nvPr/>
        </p:nvSpPr>
        <p:spPr>
          <a:xfrm>
            <a:off x="8683998" y="2722468"/>
            <a:ext cx="2700617" cy="249891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368A83B-187B-460D-9B3C-DFF08C31A055}"/>
              </a:ext>
            </a:extLst>
          </p:cNvPr>
          <p:cNvSpPr/>
          <p:nvPr/>
        </p:nvSpPr>
        <p:spPr>
          <a:xfrm>
            <a:off x="436468" y="2789704"/>
            <a:ext cx="2700617" cy="24989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5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FE9A3-00AD-4901-8BE3-144E4B7E1818}"/>
              </a:ext>
            </a:extLst>
          </p:cNvPr>
          <p:cNvSpPr>
            <a:spLocks noGrp="1"/>
          </p:cNvSpPr>
          <p:nvPr>
            <p:ph type="title"/>
          </p:nvPr>
        </p:nvSpPr>
        <p:spPr>
          <a:xfrm>
            <a:off x="841248" y="334644"/>
            <a:ext cx="10509504" cy="1076914"/>
          </a:xfrm>
        </p:spPr>
        <p:txBody>
          <a:bodyPr anchor="ctr">
            <a:normAutofit/>
          </a:bodyPr>
          <a:lstStyle/>
          <a:p>
            <a:r>
              <a:rPr lang="en-US" sz="4000"/>
              <a:t>Agenda Clase 1 </a:t>
            </a:r>
          </a:p>
        </p:txBody>
      </p:sp>
      <p:sp>
        <p:nvSpPr>
          <p:cNvPr id="20" name="Rectangle 1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68416E5-2580-42F2-B8A9-D792B037C57D}"/>
              </a:ext>
            </a:extLst>
          </p:cNvPr>
          <p:cNvGraphicFramePr>
            <a:graphicFrameLocks noGrp="1"/>
          </p:cNvGraphicFramePr>
          <p:nvPr>
            <p:ph idx="1"/>
            <p:extLst>
              <p:ext uri="{D42A27DB-BD31-4B8C-83A1-F6EECF244321}">
                <p14:modId xmlns:p14="http://schemas.microsoft.com/office/powerpoint/2010/main" val="2234201784"/>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5005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99B60357-232D-4489-8786-BF4E4F74B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471569" cy="227492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79" name="Rectangle 78">
            <a:extLst>
              <a:ext uri="{FF2B5EF4-FFF2-40B4-BE49-F238E27FC236}">
                <a16:creationId xmlns:a16="http://schemas.microsoft.com/office/drawing/2014/main" id="{28928A89-D0B3-42AC-80FB-CA7D44569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FE9A3-00AD-4901-8BE3-144E4B7E1818}"/>
              </a:ext>
            </a:extLst>
          </p:cNvPr>
          <p:cNvSpPr>
            <a:spLocks noGrp="1"/>
          </p:cNvSpPr>
          <p:nvPr>
            <p:ph type="title"/>
          </p:nvPr>
        </p:nvSpPr>
        <p:spPr>
          <a:xfrm>
            <a:off x="422144" y="2774907"/>
            <a:ext cx="5294293" cy="3263582"/>
          </a:xfrm>
        </p:spPr>
        <p:txBody>
          <a:bodyPr anchor="t">
            <a:normAutofit/>
          </a:bodyPr>
          <a:lstStyle/>
          <a:p>
            <a:r>
              <a:rPr lang="en-US" sz="4800"/>
              <a:t>Github </a:t>
            </a:r>
          </a:p>
        </p:txBody>
      </p:sp>
      <p:pic>
        <p:nvPicPr>
          <p:cNvPr id="1026" name="Picture 2" descr="A black and white logo&#10;&#10;Description automatically generated with low confidence">
            <a:extLst>
              <a:ext uri="{FF2B5EF4-FFF2-40B4-BE49-F238E27FC236}">
                <a16:creationId xmlns:a16="http://schemas.microsoft.com/office/drawing/2014/main" id="{2363B857-300F-4E4D-B553-32FE84075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439" b="31439"/>
          <a:stretch/>
        </p:blipFill>
        <p:spPr bwMode="auto">
          <a:xfrm>
            <a:off x="471576" y="-19869"/>
            <a:ext cx="10894411" cy="2274917"/>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68416E5-2580-42F2-B8A9-D792B037C57D}"/>
              </a:ext>
            </a:extLst>
          </p:cNvPr>
          <p:cNvGraphicFramePr>
            <a:graphicFrameLocks noGrp="1"/>
          </p:cNvGraphicFramePr>
          <p:nvPr>
            <p:ph idx="1"/>
            <p:extLst>
              <p:ext uri="{D42A27DB-BD31-4B8C-83A1-F6EECF244321}">
                <p14:modId xmlns:p14="http://schemas.microsoft.com/office/powerpoint/2010/main" val="1223494225"/>
              </p:ext>
            </p:extLst>
          </p:nvPr>
        </p:nvGraphicFramePr>
        <p:xfrm>
          <a:off x="6003984" y="2823718"/>
          <a:ext cx="4956417" cy="316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1750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C158-AC13-4574-8E80-90CD10CCF00C}"/>
              </a:ext>
            </a:extLst>
          </p:cNvPr>
          <p:cNvSpPr>
            <a:spLocks noGrp="1"/>
          </p:cNvSpPr>
          <p:nvPr>
            <p:ph type="title"/>
          </p:nvPr>
        </p:nvSpPr>
        <p:spPr/>
        <p:txBody>
          <a:bodyPr/>
          <a:lstStyle/>
          <a:p>
            <a:r>
              <a:rPr lang="en-US" dirty="0"/>
              <a:t>Git hub</a:t>
            </a:r>
          </a:p>
        </p:txBody>
      </p:sp>
      <p:pic>
        <p:nvPicPr>
          <p:cNvPr id="4" name="Online Media 3" title="What is GitHub?">
            <a:hlinkClick r:id="" action="ppaction://media"/>
            <a:extLst>
              <a:ext uri="{FF2B5EF4-FFF2-40B4-BE49-F238E27FC236}">
                <a16:creationId xmlns:a16="http://schemas.microsoft.com/office/drawing/2014/main" id="{800A90ED-7753-45E0-A35C-051B11BCA17E}"/>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16039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329</Words>
  <Application>Microsoft Office PowerPoint</Application>
  <PresentationFormat>Widescreen</PresentationFormat>
  <Paragraphs>41</Paragraphs>
  <Slides>13</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Helvetica Neue Medium</vt:lpstr>
      <vt:lpstr>Office Theme</vt:lpstr>
      <vt:lpstr>Introducción a Python (HC-02)</vt:lpstr>
      <vt:lpstr>NINE Hub CR</vt:lpstr>
      <vt:lpstr>Alpha-Cen</vt:lpstr>
      <vt:lpstr>Programa de NINE de NRAO</vt:lpstr>
      <vt:lpstr>Instructores del curso</vt:lpstr>
      <vt:lpstr>¿Cómo consideras tu experiencia en programación?</vt:lpstr>
      <vt:lpstr>Agenda Clase 1 </vt:lpstr>
      <vt:lpstr>Github </vt:lpstr>
      <vt:lpstr>Git hub</vt:lpstr>
      <vt:lpstr>Git hub</vt:lpstr>
      <vt:lpstr>¿Que es python?</vt:lpstr>
      <vt:lpstr>Historia</vt:lpstr>
      <vt:lpstr>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Python (HC-02)</dc:title>
  <dc:creator>Natalia Ramírez Vega</dc:creator>
  <cp:lastModifiedBy>Natalia Ramírez Vega</cp:lastModifiedBy>
  <cp:revision>1</cp:revision>
  <dcterms:created xsi:type="dcterms:W3CDTF">2021-01-11T04:02:03Z</dcterms:created>
  <dcterms:modified xsi:type="dcterms:W3CDTF">2021-01-11T04:03:05Z</dcterms:modified>
</cp:coreProperties>
</file>